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0" r:id="rId3"/>
  </p:sldMasterIdLst>
  <p:notesMasterIdLst>
    <p:notesMasterId r:id="rId25"/>
  </p:notesMasterIdLst>
  <p:sldIdLst>
    <p:sldId id="256" r:id="rId4"/>
    <p:sldId id="593" r:id="rId5"/>
    <p:sldId id="472" r:id="rId6"/>
    <p:sldId id="473" r:id="rId7"/>
    <p:sldId id="257" r:id="rId8"/>
    <p:sldId id="258" r:id="rId9"/>
    <p:sldId id="259" r:id="rId10"/>
    <p:sldId id="270" r:id="rId11"/>
    <p:sldId id="271" r:id="rId12"/>
    <p:sldId id="474" r:id="rId13"/>
    <p:sldId id="274" r:id="rId14"/>
    <p:sldId id="277" r:id="rId15"/>
    <p:sldId id="278" r:id="rId16"/>
    <p:sldId id="588" r:id="rId17"/>
    <p:sldId id="589" r:id="rId18"/>
    <p:sldId id="279" r:id="rId19"/>
    <p:sldId id="660" r:id="rId20"/>
    <p:sldId id="661" r:id="rId21"/>
    <p:sldId id="659" r:id="rId22"/>
    <p:sldId id="590" r:id="rId23"/>
    <p:sldId id="280" r:id="rId24"/>
    <p:sldId id="591" r:id="rId26"/>
    <p:sldId id="592" r:id="rId27"/>
    <p:sldId id="594" r:id="rId28"/>
    <p:sldId id="648" r:id="rId29"/>
    <p:sldId id="595" r:id="rId30"/>
    <p:sldId id="596" r:id="rId31"/>
    <p:sldId id="649" r:id="rId32"/>
    <p:sldId id="597" r:id="rId33"/>
    <p:sldId id="281" r:id="rId34"/>
    <p:sldId id="598" r:id="rId35"/>
    <p:sldId id="638" r:id="rId36"/>
    <p:sldId id="639" r:id="rId37"/>
    <p:sldId id="640" r:id="rId38"/>
    <p:sldId id="641" r:id="rId39"/>
    <p:sldId id="637" r:id="rId40"/>
    <p:sldId id="599" r:id="rId41"/>
    <p:sldId id="642" r:id="rId42"/>
    <p:sldId id="321" r:id="rId43"/>
    <p:sldId id="339" r:id="rId44"/>
    <p:sldId id="340" r:id="rId45"/>
    <p:sldId id="650" r:id="rId46"/>
    <p:sldId id="652" r:id="rId47"/>
    <p:sldId id="653" r:id="rId48"/>
    <p:sldId id="654" r:id="rId49"/>
    <p:sldId id="655" r:id="rId50"/>
    <p:sldId id="656" r:id="rId51"/>
    <p:sldId id="657" r:id="rId52"/>
    <p:sldId id="663" r:id="rId53"/>
    <p:sldId id="662" r:id="rId54"/>
    <p:sldId id="664" r:id="rId55"/>
    <p:sldId id="665" r:id="rId56"/>
    <p:sldId id="666"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1pPr>
    <a:lvl2pPr marL="0" marR="0" indent="2286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2pPr>
    <a:lvl3pPr marL="0" marR="0" indent="4572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3pPr>
    <a:lvl4pPr marL="0" marR="0" indent="6858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4pPr>
    <a:lvl5pPr marL="0" marR="0" indent="9144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5pPr>
    <a:lvl6pPr marL="0" marR="0" indent="11430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6pPr>
    <a:lvl7pPr marL="0" marR="0" indent="13716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7pPr>
    <a:lvl8pPr marL="0" marR="0" indent="16002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8pPr>
    <a:lvl9pPr marL="0" marR="0" indent="182880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FFFFFF"/>
    <a:srgbClr val="D8DECA"/>
    <a:srgbClr val="53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8"/>
    <p:restoredTop sz="96271"/>
  </p:normalViewPr>
  <p:slideViewPr>
    <p:cSldViewPr snapToGrid="0" snapToObjects="1">
      <p:cViewPr varScale="1">
        <p:scale>
          <a:sx n="57" d="100"/>
          <a:sy n="57" d="100"/>
        </p:scale>
        <p:origin x="62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71" name="Shape 1871"/>
          <p:cNvSpPr>
            <a:spLocks noGrp="1" noRot="1" noChangeAspect="1"/>
          </p:cNvSpPr>
          <p:nvPr>
            <p:ph type="sldImg"/>
          </p:nvPr>
        </p:nvSpPr>
        <p:spPr>
          <a:xfrm>
            <a:off x="1143000" y="685800"/>
            <a:ext cx="4572000" cy="3429000"/>
          </a:xfrm>
          <a:prstGeom prst="rect">
            <a:avLst/>
          </a:prstGeom>
        </p:spPr>
        <p:txBody>
          <a:bodyPr/>
          <a:lstStyle/>
          <a:p/>
        </p:txBody>
      </p:sp>
      <p:sp>
        <p:nvSpPr>
          <p:cNvPr id="1872" name="Shape 187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1pPr>
    <a:lvl2pPr indent="2286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2pPr>
    <a:lvl3pPr indent="4572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3pPr>
    <a:lvl4pPr indent="6858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4pPr>
    <a:lvl5pPr indent="9144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5pPr>
    <a:lvl6pPr indent="11430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6pPr>
    <a:lvl7pPr indent="13716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7pPr>
    <a:lvl8pPr indent="16002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8pPr>
    <a:lvl9pPr indent="1828800" defTabSz="457200" latinLnBrk="0">
      <a:lnSpc>
        <a:spcPct val="118000"/>
      </a:lnSpc>
      <a:defRPr sz="2200">
        <a:solidFill>
          <a:schemeClr val="accent6">
            <a:hueOff val="-2214564"/>
            <a:satOff val="-18446"/>
            <a:lumOff val="-82921"/>
          </a:schemeClr>
        </a:solidFill>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New Chapter 1">
    <p:bg>
      <p:bgPr>
        <a:gradFill flip="none" rotWithShape="1">
          <a:gsLst>
            <a:gs pos="0">
              <a:schemeClr val="accent5">
                <a:hueOff val="-116276"/>
                <a:satOff val="1298"/>
                <a:lumOff val="8132"/>
              </a:schemeClr>
            </a:gs>
            <a:gs pos="100000">
              <a:schemeClr val="accent4">
                <a:hueOff val="-154838"/>
                <a:satOff val="-3343"/>
                <a:lumOff val="-15285"/>
              </a:schemeClr>
            </a:gs>
          </a:gsLst>
          <a:lin ang="6599999" scaled="0"/>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47880"/>
            <a:ext cx="17222400" cy="7468120"/>
          </a:xfrm>
          <a:prstGeom prst="rect">
            <a:avLst/>
          </a:prstGeom>
        </p:spPr>
      </p:pic>
      <p:sp>
        <p:nvSpPr>
          <p:cNvPr id="18" name="Shape 1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9" name="Shape 1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0" name="Shape 2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1" name="Shape 2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2" name="Shape 22"/>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23" name="Shape 23"/>
          <p:cNvSpPr>
            <a:spLocks noGrp="1"/>
          </p:cNvSpPr>
          <p:nvPr>
            <p:ph type="title" hasCustomPrompt="1"/>
          </p:nvPr>
        </p:nvSpPr>
        <p:spPr>
          <a:xfrm>
            <a:off x="3048000" y="5339953"/>
            <a:ext cx="18288000" cy="3036094"/>
          </a:xfrm>
          <a:prstGeom prst="rect">
            <a:avLst/>
          </a:prstGeom>
        </p:spPr>
        <p:txBody>
          <a:bodyPr anchor="ctr"/>
          <a:lstStyle>
            <a:lvl1pPr>
              <a:lnSpc>
                <a:spcPct val="100000"/>
              </a:lnSpc>
              <a:defRPr sz="15000">
                <a:solidFill>
                  <a:srgbClr val="53585F"/>
                </a:solidFill>
                <a:latin typeface="+mj-lt"/>
                <a:ea typeface="+mj-ea"/>
                <a:cs typeface="+mj-cs"/>
                <a:sym typeface="Titillium WebLight"/>
              </a:defRPr>
            </a:lvl1pPr>
          </a:lstStyle>
          <a:p>
            <a:r>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imple Slide 8">
    <p:spTree>
      <p:nvGrpSpPr>
        <p:cNvPr id="1" name=""/>
        <p:cNvGrpSpPr/>
        <p:nvPr/>
      </p:nvGrpSpPr>
      <p:grpSpPr>
        <a:xfrm>
          <a:off x="0" y="0"/>
          <a:ext cx="0" cy="0"/>
          <a:chOff x="0" y="0"/>
          <a:chExt cx="0" cy="0"/>
        </a:xfrm>
      </p:grpSpPr>
      <p:sp>
        <p:nvSpPr>
          <p:cNvPr id="6" name="Shape 2018"/>
          <p:cNvSpPr/>
          <p:nvPr userDrawn="1"/>
        </p:nvSpPr>
        <p:spPr>
          <a:xfrm>
            <a:off x="0" y="4572000"/>
            <a:ext cx="24384000" cy="9144000"/>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1278"/>
            <a:ext cx="17221200" cy="7467600"/>
          </a:xfrm>
          <a:prstGeom prst="rect">
            <a:avLst/>
          </a:prstGeom>
        </p:spPr>
      </p:pic>
      <p:sp>
        <p:nvSpPr>
          <p:cNvPr id="169" name="Shape 169"/>
          <p:cNvSpPr>
            <a:spLocks noGrp="1"/>
          </p:cNvSpPr>
          <p:nvPr>
            <p:ph type="sldNum" sz="quarter" idx="2"/>
          </p:nvPr>
        </p:nvSpPr>
        <p:spPr>
          <a:prstGeom prst="rect">
            <a:avLst/>
          </a:prstGeom>
        </p:spPr>
        <p:txBody>
          <a:bodyPr/>
          <a:lstStyle/>
          <a:p>
            <a:fld id="{86CB4B4D-7CA3-9044-876B-883B54F8677D}" type="slidenum">
              <a:rPr/>
            </a:fld>
            <a:endParaRPr/>
          </a:p>
        </p:txBody>
      </p:sp>
      <p:sp>
        <p:nvSpPr>
          <p:cNvPr id="170" name="Shape 170"/>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71" name="Shape 171"/>
          <p:cNvSpPr>
            <a:spLocks noGrp="1"/>
          </p:cNvSpPr>
          <p:nvPr>
            <p:ph type="title" hasCustomPrompt="1"/>
          </p:nvPr>
        </p:nvSpPr>
        <p:spPr>
          <a:prstGeom prst="rect">
            <a:avLst/>
          </a:prstGeom>
        </p:spPr>
        <p:txBody>
          <a:bodyPr anchor="ctr"/>
          <a:lstStyle/>
          <a:p>
            <a:r>
              <a:t>Title Text</a:t>
            </a:r>
          </a:p>
        </p:txBody>
      </p:sp>
      <p:sp>
        <p:nvSpPr>
          <p:cNvPr id="172" name="Shape 172"/>
          <p:cNvSpPr>
            <a:spLocks noGrp="1"/>
          </p:cNvSpPr>
          <p:nvPr>
            <p:ph type="body" sz="half" idx="1" hasCustomPrompt="1"/>
          </p:nvPr>
        </p:nvSpPr>
        <p:spPr>
          <a:xfrm>
            <a:off x="1936188" y="6096000"/>
            <a:ext cx="20187397" cy="5588001"/>
          </a:xfrm>
          <a:prstGeom prst="rect">
            <a:avLst/>
          </a:prstGeom>
        </p:spPr>
        <p:txBody>
          <a:bodyPr rIns="180000" numCol="2" spcCol="1800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showMasterSp="0">
  <p:cSld name="Simple Slide 7">
    <p:spTree>
      <p:nvGrpSpPr>
        <p:cNvPr id="1" name=""/>
        <p:cNvGrpSpPr/>
        <p:nvPr/>
      </p:nvGrpSpPr>
      <p:grpSpPr>
        <a:xfrm>
          <a:off x="0" y="0"/>
          <a:ext cx="0" cy="0"/>
          <a:chOff x="0" y="0"/>
          <a:chExt cx="0" cy="0"/>
        </a:xfrm>
      </p:grpSpPr>
      <p:sp>
        <p:nvSpPr>
          <p:cNvPr id="153" name="Shape 153"/>
          <p:cNvSpPr/>
          <p:nvPr/>
        </p:nvSpPr>
        <p:spPr>
          <a:xfrm>
            <a:off x="9143999" y="0"/>
            <a:ext cx="15240001"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7162800" y="6254155"/>
            <a:ext cx="17221200" cy="7467600"/>
          </a:xfrm>
          <a:prstGeom prst="rect">
            <a:avLst/>
          </a:prstGeom>
        </p:spPr>
      </p:pic>
      <p:sp>
        <p:nvSpPr>
          <p:cNvPr id="155" name="Shape 15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 name="Shape 15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7" name="Shape 157"/>
          <p:cNvSpPr>
            <a:spLocks noGrp="1"/>
          </p:cNvSpPr>
          <p:nvPr>
            <p:ph type="sldNum" sz="quarter" idx="2"/>
          </p:nvPr>
        </p:nvSpPr>
        <p:spPr>
          <a:prstGeom prst="rect">
            <a:avLst/>
          </a:prstGeom>
        </p:spPr>
        <p:txBody>
          <a:bodyPr/>
          <a:lstStyle/>
          <a:p>
            <a:fld id="{86CB4B4D-7CA3-9044-876B-883B54F8677D}" type="slidenum">
              <a:rPr/>
            </a:fld>
            <a:endParaRPr/>
          </a:p>
        </p:txBody>
      </p:sp>
      <p:sp>
        <p:nvSpPr>
          <p:cNvPr id="158" name="Shape 158"/>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59" name="Shape 159"/>
          <p:cNvSpPr>
            <a:spLocks noGrp="1"/>
          </p:cNvSpPr>
          <p:nvPr>
            <p:ph type="title" hasCustomPrompt="1"/>
          </p:nvPr>
        </p:nvSpPr>
        <p:spPr>
          <a:prstGeom prst="rect">
            <a:avLst/>
          </a:prstGeom>
        </p:spPr>
        <p:txBody>
          <a:bodyPr anchor="ctr"/>
          <a:lstStyle/>
          <a:p>
            <a:r>
              <a:t>Title Text</a:t>
            </a:r>
          </a:p>
        </p:txBody>
      </p:sp>
      <p:sp>
        <p:nvSpPr>
          <p:cNvPr id="160" name="Shape 160"/>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 name="Shape 161"/>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2" name="Shape 162"/>
          <p:cNvSpPr>
            <a:spLocks noGrp="1"/>
          </p:cNvSpPr>
          <p:nvPr>
            <p:ph type="body" sz="half" idx="1" hasCustomPrompt="1"/>
          </p:nvPr>
        </p:nvSpPr>
        <p:spPr>
          <a:xfrm>
            <a:off x="4573582" y="4572000"/>
            <a:ext cx="15236836" cy="7625755"/>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Simple Slide 8">
    <p:spTree>
      <p:nvGrpSpPr>
        <p:cNvPr id="1" name=""/>
        <p:cNvGrpSpPr/>
        <p:nvPr/>
      </p:nvGrpSpPr>
      <p:grpSpPr>
        <a:xfrm>
          <a:off x="0" y="0"/>
          <a:ext cx="0" cy="0"/>
          <a:chOff x="0" y="0"/>
          <a:chExt cx="0" cy="0"/>
        </a:xfrm>
      </p:grpSpPr>
      <p:sp>
        <p:nvSpPr>
          <p:cNvPr id="6" name="Shape 2018"/>
          <p:cNvSpPr/>
          <p:nvPr userDrawn="1"/>
        </p:nvSpPr>
        <p:spPr>
          <a:xfrm>
            <a:off x="0" y="4572000"/>
            <a:ext cx="24384000" cy="9144000"/>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1278"/>
            <a:ext cx="17221200" cy="7467600"/>
          </a:xfrm>
          <a:prstGeom prst="rect">
            <a:avLst/>
          </a:prstGeom>
        </p:spPr>
      </p:pic>
      <p:sp>
        <p:nvSpPr>
          <p:cNvPr id="169" name="Shape 169"/>
          <p:cNvSpPr>
            <a:spLocks noGrp="1"/>
          </p:cNvSpPr>
          <p:nvPr>
            <p:ph type="sldNum" sz="quarter" idx="2"/>
          </p:nvPr>
        </p:nvSpPr>
        <p:spPr>
          <a:prstGeom prst="rect">
            <a:avLst/>
          </a:prstGeom>
        </p:spPr>
        <p:txBody>
          <a:bodyPr/>
          <a:lstStyle/>
          <a:p>
            <a:fld id="{86CB4B4D-7CA3-9044-876B-883B54F8677D}" type="slidenum">
              <a:rPr/>
            </a:fld>
            <a:endParaRPr/>
          </a:p>
        </p:txBody>
      </p:sp>
      <p:sp>
        <p:nvSpPr>
          <p:cNvPr id="170" name="Shape 170"/>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71" name="Shape 171"/>
          <p:cNvSpPr>
            <a:spLocks noGrp="1"/>
          </p:cNvSpPr>
          <p:nvPr>
            <p:ph type="title" hasCustomPrompt="1"/>
          </p:nvPr>
        </p:nvSpPr>
        <p:spPr>
          <a:prstGeom prst="rect">
            <a:avLst/>
          </a:prstGeom>
        </p:spPr>
        <p:txBody>
          <a:bodyPr anchor="ctr"/>
          <a:lstStyle/>
          <a:p>
            <a:r>
              <a:t>Title Text</a:t>
            </a:r>
          </a:p>
        </p:txBody>
      </p:sp>
      <p:sp>
        <p:nvSpPr>
          <p:cNvPr id="172" name="Shape 172"/>
          <p:cNvSpPr>
            <a:spLocks noGrp="1"/>
          </p:cNvSpPr>
          <p:nvPr>
            <p:ph type="body" sz="half" idx="1" hasCustomPrompt="1"/>
          </p:nvPr>
        </p:nvSpPr>
        <p:spPr>
          <a:xfrm>
            <a:off x="1936188" y="6096000"/>
            <a:ext cx="20187397" cy="5588001"/>
          </a:xfrm>
          <a:prstGeom prst="rect">
            <a:avLst/>
          </a:prstGeom>
        </p:spPr>
        <p:txBody>
          <a:bodyPr rIns="180000" numCol="2" spcCol="1800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showMasterSp="0">
  <p:cSld name="Simple Slide 9">
    <p:spTree>
      <p:nvGrpSpPr>
        <p:cNvPr id="1" name=""/>
        <p:cNvGrpSpPr/>
        <p:nvPr/>
      </p:nvGrpSpPr>
      <p:grpSpPr>
        <a:xfrm>
          <a:off x="0" y="0"/>
          <a:ext cx="0" cy="0"/>
          <a:chOff x="0" y="0"/>
          <a:chExt cx="0" cy="0"/>
        </a:xfrm>
      </p:grpSpPr>
      <p:sp>
        <p:nvSpPr>
          <p:cNvPr id="179" name="Shape 179"/>
          <p:cNvSpPr/>
          <p:nvPr/>
        </p:nvSpPr>
        <p:spPr>
          <a:xfrm>
            <a:off x="12192000" y="0"/>
            <a:ext cx="12192000"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7162800" y="6254155"/>
            <a:ext cx="17221200" cy="7467600"/>
          </a:xfrm>
          <a:prstGeom prst="rect">
            <a:avLst/>
          </a:prstGeom>
        </p:spPr>
      </p:pic>
      <p:sp>
        <p:nvSpPr>
          <p:cNvPr id="181" name="Shape 18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2" name="Shape 18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3" name="Shape 183"/>
          <p:cNvSpPr>
            <a:spLocks noGrp="1"/>
          </p:cNvSpPr>
          <p:nvPr>
            <p:ph type="sldNum" sz="quarter" idx="2"/>
          </p:nvPr>
        </p:nvSpPr>
        <p:spPr>
          <a:prstGeom prst="rect">
            <a:avLst/>
          </a:prstGeom>
        </p:spPr>
        <p:txBody>
          <a:bodyPr/>
          <a:lstStyle/>
          <a:p>
            <a:fld id="{86CB4B4D-7CA3-9044-876B-883B54F8677D}" type="slidenum">
              <a:rPr/>
            </a:fld>
            <a:endParaRPr/>
          </a:p>
        </p:txBody>
      </p:sp>
      <p:sp>
        <p:nvSpPr>
          <p:cNvPr id="184" name="Shape 184"/>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85" name="Shape 185"/>
          <p:cNvSpPr>
            <a:spLocks noGrp="1"/>
          </p:cNvSpPr>
          <p:nvPr>
            <p:ph type="title" hasCustomPrompt="1"/>
          </p:nvPr>
        </p:nvSpPr>
        <p:spPr>
          <a:xfrm>
            <a:off x="4387453" y="1447800"/>
            <a:ext cx="15609094" cy="1661381"/>
          </a:xfrm>
          <a:prstGeom prst="rect">
            <a:avLst/>
          </a:prstGeom>
        </p:spPr>
        <p:txBody>
          <a:bodyPr anchor="ctr"/>
          <a:lstStyle/>
          <a:p>
            <a:r>
              <a:t>Title Text</a:t>
            </a:r>
          </a:p>
        </p:txBody>
      </p:sp>
      <p:sp>
        <p:nvSpPr>
          <p:cNvPr id="186" name="Shape 18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7" name="Shape 18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8" name="Shape 188"/>
          <p:cNvSpPr>
            <a:spLocks noGrp="1"/>
          </p:cNvSpPr>
          <p:nvPr>
            <p:ph type="body" idx="1" hasCustomPrompt="1"/>
          </p:nvPr>
        </p:nvSpPr>
        <p:spPr>
          <a:xfrm>
            <a:off x="2095500" y="4572000"/>
            <a:ext cx="20193000" cy="7625755"/>
          </a:xfrm>
          <a:prstGeom prst="rect">
            <a:avLst/>
          </a:prstGeom>
        </p:spPr>
        <p:txBody>
          <a:bodyPr numCol="3" spcCol="100965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Simple Slide 10">
    <p:spTree>
      <p:nvGrpSpPr>
        <p:cNvPr id="1" name=""/>
        <p:cNvGrpSpPr/>
        <p:nvPr/>
      </p:nvGrpSpPr>
      <p:grpSpPr>
        <a:xfrm>
          <a:off x="0" y="0"/>
          <a:ext cx="0" cy="0"/>
          <a:chOff x="0" y="0"/>
          <a:chExt cx="0" cy="0"/>
        </a:xfrm>
      </p:grpSpPr>
      <p:sp>
        <p:nvSpPr>
          <p:cNvPr id="195" name="Shape 195"/>
          <p:cNvSpPr/>
          <p:nvPr/>
        </p:nvSpPr>
        <p:spPr>
          <a:xfrm flipH="1">
            <a:off x="0" y="6858000"/>
            <a:ext cx="24384000" cy="6852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97" name="Shape 19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99" name="Shape 19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200" name="Shape 20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01" name="Shape 20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02" name="Shape 202"/>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lvl1pPr>
          </a:lstStyle>
          <a:p>
            <a:r>
              <a:t>Title Text</a:t>
            </a:r>
          </a:p>
        </p:txBody>
      </p:sp>
      <p:sp>
        <p:nvSpPr>
          <p:cNvPr id="203" name="Shape 203"/>
          <p:cNvSpPr>
            <a:spLocks noGrp="1"/>
          </p:cNvSpPr>
          <p:nvPr>
            <p:ph type="body" sz="quarter" idx="1" hasCustomPrompt="1"/>
          </p:nvPr>
        </p:nvSpPr>
        <p:spPr>
          <a:xfrm>
            <a:off x="11681420" y="8382000"/>
            <a:ext cx="10416580" cy="3810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204" name="Shape 20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05" name="Shape 20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 name="Text Placeholder 3"/>
          <p:cNvSpPr>
            <a:spLocks noGrp="1"/>
          </p:cNvSpPr>
          <p:nvPr>
            <p:ph type="body" sz="quarter" idx="16"/>
          </p:nvPr>
        </p:nvSpPr>
        <p:spPr>
          <a:xfrm>
            <a:off x="1525800" y="5077460"/>
            <a:ext cx="9142199" cy="777600"/>
          </a:xfrm>
          <a:prstGeom prst="rect">
            <a:avLst/>
          </a:prstGeom>
        </p:spPr>
        <p:txBody>
          <a:bodyPr>
            <a:normAutofit/>
          </a:bodyPr>
          <a:lstStyle>
            <a:lvl1pPr>
              <a:lnSpc>
                <a:spcPct val="110000"/>
              </a:lnSpc>
              <a:defRPr sz="2400">
                <a:solidFill>
                  <a:schemeClr val="accent6">
                    <a:hueOff val="-2214564"/>
                    <a:satOff val="-18445"/>
                    <a:lumOff val="-82920"/>
                    <a:alpha val="35000"/>
                  </a:schemeClr>
                </a:solidFill>
              </a:defRPr>
            </a:lvl1pPr>
          </a:lstStyle>
          <a:p>
            <a:pPr lvl="0"/>
            <a:endParaRPr lang="en-US" dirty="0"/>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showMasterSp="0">
  <p:cSld name="Simple Slide 11">
    <p:spTree>
      <p:nvGrpSpPr>
        <p:cNvPr id="1" name=""/>
        <p:cNvGrpSpPr/>
        <p:nvPr/>
      </p:nvGrpSpPr>
      <p:grpSpPr>
        <a:xfrm>
          <a:off x="0" y="0"/>
          <a:ext cx="0" cy="0"/>
          <a:chOff x="0" y="0"/>
          <a:chExt cx="0" cy="0"/>
        </a:xfrm>
      </p:grpSpPr>
      <p:sp>
        <p:nvSpPr>
          <p:cNvPr id="212" name="Shape 212"/>
          <p:cNvSpPr/>
          <p:nvPr/>
        </p:nvSpPr>
        <p:spPr>
          <a:xfrm>
            <a:off x="9148860" y="0"/>
            <a:ext cx="15235140" cy="13710147"/>
          </a:xfrm>
          <a:prstGeom prst="rect">
            <a:avLst/>
          </a:prstGeom>
          <a:solidFill>
            <a:schemeClr val="accent6">
              <a:alpha val="20099"/>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213" name="Shape 213"/>
          <p:cNvSpPr>
            <a:spLocks noGrp="1"/>
          </p:cNvSpPr>
          <p:nvPr>
            <p:ph type="body" sz="quarter" idx="13" hasCustomPrompt="1"/>
          </p:nvPr>
        </p:nvSpPr>
        <p:spPr>
          <a:xfrm>
            <a:off x="2288083" y="4981805"/>
            <a:ext cx="5334000" cy="16891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At scelerisque ligula aliquet ullamcorper ullamcorper a aliquam curae tristique luctus sagittis.</a:t>
            </a:r>
          </a:p>
        </p:txBody>
      </p:sp>
      <p:sp>
        <p:nvSpPr>
          <p:cNvPr id="214" name="Shape 214"/>
          <p:cNvSpPr>
            <a:spLocks noGrp="1"/>
          </p:cNvSpPr>
          <p:nvPr>
            <p:ph type="body" sz="quarter" idx="14" hasCustomPrompt="1"/>
          </p:nvPr>
        </p:nvSpPr>
        <p:spPr>
          <a:xfrm>
            <a:off x="2286000" y="4233465"/>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Coahuila</a:t>
            </a:r>
          </a:p>
        </p:txBody>
      </p:sp>
      <p:sp>
        <p:nvSpPr>
          <p:cNvPr id="215" name="Shape 215"/>
          <p:cNvSpPr>
            <a:spLocks noGrp="1"/>
          </p:cNvSpPr>
          <p:nvPr>
            <p:ph type="body" sz="quarter" idx="15" hasCustomPrompt="1"/>
          </p:nvPr>
        </p:nvSpPr>
        <p:spPr>
          <a:xfrm>
            <a:off x="2288083" y="7845437"/>
            <a:ext cx="5334000" cy="16891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Consectetur condimentum hac ut consectetur vestibulum adipiscing hac a. Aliquet arcu netus ridiculus.</a:t>
            </a:r>
          </a:p>
        </p:txBody>
      </p:sp>
      <p:sp>
        <p:nvSpPr>
          <p:cNvPr id="216" name="Shape 216"/>
          <p:cNvSpPr>
            <a:spLocks noGrp="1"/>
          </p:cNvSpPr>
          <p:nvPr>
            <p:ph type="body" sz="quarter" idx="16" hasCustomPrompt="1"/>
          </p:nvPr>
        </p:nvSpPr>
        <p:spPr>
          <a:xfrm>
            <a:off x="2286000" y="7097097"/>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Tamaulipas</a:t>
            </a:r>
          </a:p>
        </p:txBody>
      </p:sp>
      <p:sp>
        <p:nvSpPr>
          <p:cNvPr id="217" name="Shape 217"/>
          <p:cNvSpPr>
            <a:spLocks noGrp="1"/>
          </p:cNvSpPr>
          <p:nvPr>
            <p:ph type="body" sz="quarter" idx="17" hasCustomPrompt="1"/>
          </p:nvPr>
        </p:nvSpPr>
        <p:spPr>
          <a:xfrm>
            <a:off x="2288083" y="10687804"/>
            <a:ext cx="5334000" cy="16891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Sociosqu luctus luctus pharetra habitant neque aptent scelerisque.</a:t>
            </a:r>
          </a:p>
        </p:txBody>
      </p:sp>
      <p:sp>
        <p:nvSpPr>
          <p:cNvPr id="218" name="Shape 218"/>
          <p:cNvSpPr>
            <a:spLocks noGrp="1"/>
          </p:cNvSpPr>
          <p:nvPr>
            <p:ph type="body" sz="quarter" idx="18" hasCustomPrompt="1"/>
          </p:nvPr>
        </p:nvSpPr>
        <p:spPr>
          <a:xfrm>
            <a:off x="2286000" y="9960729"/>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Jalisco</a:t>
            </a:r>
          </a:p>
        </p:txBody>
      </p:sp>
      <p:sp>
        <p:nvSpPr>
          <p:cNvPr id="219" name="Shape 219"/>
          <p:cNvSpPr>
            <a:spLocks noGrp="1"/>
          </p:cNvSpPr>
          <p:nvPr>
            <p:ph type="body" sz="quarter" idx="19" hasCustomPrompt="1"/>
          </p:nvPr>
        </p:nvSpPr>
        <p:spPr>
          <a:xfrm flipV="1">
            <a:off x="1562494" y="4066421"/>
            <a:ext cx="539379" cy="934163"/>
          </a:xfrm>
          <a:prstGeom prst="line">
            <a:avLst/>
          </a:prstGeom>
          <a:ln w="88900">
            <a:solidFill>
              <a:schemeClr val="accent1">
                <a:hueOff val="-625157"/>
                <a:satOff val="-4138"/>
                <a:lumOff val="-16199"/>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20" name="Shape 220"/>
          <p:cNvSpPr>
            <a:spLocks noGrp="1"/>
          </p:cNvSpPr>
          <p:nvPr>
            <p:ph type="body" sz="quarter" idx="20" hasCustomPrompt="1"/>
          </p:nvPr>
        </p:nvSpPr>
        <p:spPr>
          <a:xfrm flipV="1">
            <a:off x="1562494" y="6930053"/>
            <a:ext cx="539379" cy="934163"/>
          </a:xfrm>
          <a:prstGeom prst="line">
            <a:avLst/>
          </a:prstGeom>
          <a:ln w="88900">
            <a:solidFill>
              <a:schemeClr val="accent6">
                <a:hueOff val="116630"/>
                <a:satOff val="-13338"/>
                <a:lumOff val="-22095"/>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21" name="Shape 221"/>
          <p:cNvSpPr>
            <a:spLocks noGrp="1"/>
          </p:cNvSpPr>
          <p:nvPr>
            <p:ph type="body" sz="quarter" idx="21" hasCustomPrompt="1"/>
          </p:nvPr>
        </p:nvSpPr>
        <p:spPr>
          <a:xfrm flipV="1">
            <a:off x="1562494" y="9793685"/>
            <a:ext cx="539379" cy="934163"/>
          </a:xfrm>
          <a:prstGeom prst="line">
            <a:avLst/>
          </a:prstGeom>
          <a:ln w="88900">
            <a:solidFill>
              <a:schemeClr val="accent4">
                <a:hueOff val="-154838"/>
                <a:satOff val="-3342"/>
                <a:lumOff val="-15284"/>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22" name="Shape 22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23" name="Shape 22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24" name="Shape 224"/>
          <p:cNvSpPr>
            <a:spLocks noGrp="1"/>
          </p:cNvSpPr>
          <p:nvPr>
            <p:ph type="sldNum" sz="quarter" idx="2"/>
          </p:nvPr>
        </p:nvSpPr>
        <p:spPr>
          <a:prstGeom prst="rect">
            <a:avLst/>
          </a:prstGeom>
        </p:spPr>
        <p:txBody>
          <a:bodyPr/>
          <a:lstStyle/>
          <a:p>
            <a:fld id="{86CB4B4D-7CA3-9044-876B-883B54F8677D}" type="slidenum">
              <a:rPr/>
            </a:fld>
            <a:endParaRPr/>
          </a:p>
        </p:txBody>
      </p:sp>
      <p:sp>
        <p:nvSpPr>
          <p:cNvPr id="225" name="Shape 225"/>
          <p:cNvSpPr>
            <a:spLocks noGrp="1"/>
          </p:cNvSpPr>
          <p:nvPr>
            <p:ph type="body" sz="quarter" idx="22"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226" name="Shape 226"/>
          <p:cNvSpPr>
            <a:spLocks noGrp="1"/>
          </p:cNvSpPr>
          <p:nvPr>
            <p:ph type="title" hasCustomPrompt="1"/>
          </p:nvPr>
        </p:nvSpPr>
        <p:spPr>
          <a:prstGeom prst="rect">
            <a:avLst/>
          </a:prstGeom>
        </p:spPr>
        <p:txBody>
          <a:bodyPr anchor="ctr"/>
          <a:lstStyle/>
          <a:p>
            <a:r>
              <a:t>Title Text</a:t>
            </a:r>
          </a:p>
        </p:txBody>
      </p:sp>
      <p:sp>
        <p:nvSpPr>
          <p:cNvPr id="227" name="Shape 22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28" name="Shape 22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Simple Slide 12">
    <p:spTree>
      <p:nvGrpSpPr>
        <p:cNvPr id="1" name=""/>
        <p:cNvGrpSpPr/>
        <p:nvPr/>
      </p:nvGrpSpPr>
      <p:grpSpPr>
        <a:xfrm>
          <a:off x="0" y="0"/>
          <a:ext cx="0" cy="0"/>
          <a:chOff x="0" y="0"/>
          <a:chExt cx="0" cy="0"/>
        </a:xfrm>
      </p:grpSpPr>
      <p:sp>
        <p:nvSpPr>
          <p:cNvPr id="235" name="Shape 235"/>
          <p:cNvSpPr>
            <a:spLocks noGrp="1"/>
          </p:cNvSpPr>
          <p:nvPr>
            <p:ph type="title" hasCustomPrompt="1"/>
          </p:nvPr>
        </p:nvSpPr>
        <p:spPr>
          <a:xfrm>
            <a:off x="1524000" y="762000"/>
            <a:ext cx="4572000" cy="6096000"/>
          </a:xfrm>
          <a:prstGeom prst="rect">
            <a:avLst/>
          </a:prstGeom>
        </p:spPr>
        <p:txBody>
          <a:bodyPr anchor="b"/>
          <a:lstStyle>
            <a:lvl1pPr algn="l"/>
          </a:lstStyle>
          <a:p>
            <a:r>
              <a:t>Title Text</a:t>
            </a:r>
          </a:p>
        </p:txBody>
      </p:sp>
      <p:sp>
        <p:nvSpPr>
          <p:cNvPr id="236" name="Shape 23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37" name="Shape 23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38" name="Shape 238"/>
          <p:cNvSpPr>
            <a:spLocks noGrp="1"/>
          </p:cNvSpPr>
          <p:nvPr>
            <p:ph type="sldNum" sz="quarter" idx="2"/>
          </p:nvPr>
        </p:nvSpPr>
        <p:spPr>
          <a:prstGeom prst="rect">
            <a:avLst/>
          </a:prstGeom>
        </p:spPr>
        <p:txBody>
          <a:bodyPr/>
          <a:lstStyle/>
          <a:p>
            <a:fld id="{86CB4B4D-7CA3-9044-876B-883B54F8677D}" type="slidenum">
              <a:rPr/>
            </a:fld>
            <a:endParaRPr/>
          </a:p>
        </p:txBody>
      </p:sp>
      <p:sp>
        <p:nvSpPr>
          <p:cNvPr id="239" name="Shape 23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40" name="Shape 24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41" name="Shape 241"/>
          <p:cNvSpPr/>
          <p:nvPr/>
        </p:nvSpPr>
        <p:spPr>
          <a:xfrm>
            <a:off x="7623175" y="0"/>
            <a:ext cx="9137650"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243" name="Shape 243"/>
          <p:cNvSpPr>
            <a:spLocks noGrp="1"/>
          </p:cNvSpPr>
          <p:nvPr>
            <p:ph type="body" sz="quarter" idx="14" hasCustomPrompt="1"/>
          </p:nvPr>
        </p:nvSpPr>
        <p:spPr>
          <a:xfrm>
            <a:off x="19048908" y="3607990"/>
            <a:ext cx="3810000" cy="1689101"/>
          </a:xfrm>
          <a:prstGeom prst="rect">
            <a:avLst/>
          </a:prstGeom>
        </p:spPr>
        <p:txBody>
          <a:bodyPr numCol="1" spcCol="38100"/>
          <a:lstStyle>
            <a:lvl1pPr defTabSz="648970">
              <a:lnSpc>
                <a:spcPct val="130000"/>
              </a:lnSpc>
              <a:defRPr sz="2055">
                <a:solidFill>
                  <a:schemeClr val="accent6">
                    <a:hueOff val="-2214564"/>
                    <a:satOff val="-18445"/>
                    <a:lumOff val="-82920"/>
                    <a:alpha val="70000"/>
                  </a:schemeClr>
                </a:solidFill>
              </a:defRPr>
            </a:lvl1pPr>
          </a:lstStyle>
          <a:p>
            <a:r>
              <a:t>At scelerisque ligula aliquet ullamcorper ullamcorper a aliquam curae tristique luctus sagittis.</a:t>
            </a:r>
          </a:p>
        </p:txBody>
      </p:sp>
      <p:sp>
        <p:nvSpPr>
          <p:cNvPr id="244" name="Shape 244"/>
          <p:cNvSpPr>
            <a:spLocks noGrp="1"/>
          </p:cNvSpPr>
          <p:nvPr>
            <p:ph type="body" sz="quarter" idx="15" hasCustomPrompt="1"/>
          </p:nvPr>
        </p:nvSpPr>
        <p:spPr>
          <a:xfrm>
            <a:off x="19048908" y="6492887"/>
            <a:ext cx="3810000" cy="1689100"/>
          </a:xfrm>
          <a:prstGeom prst="rect">
            <a:avLst/>
          </a:prstGeom>
        </p:spPr>
        <p:txBody>
          <a:bodyPr numCol="1" spcCol="38100"/>
          <a:lstStyle>
            <a:lvl1pPr defTabSz="648970">
              <a:lnSpc>
                <a:spcPct val="130000"/>
              </a:lnSpc>
              <a:defRPr sz="2055">
                <a:solidFill>
                  <a:schemeClr val="accent6">
                    <a:hueOff val="-2214564"/>
                    <a:satOff val="-18445"/>
                    <a:lumOff val="-82920"/>
                    <a:alpha val="70000"/>
                  </a:schemeClr>
                </a:solidFill>
              </a:defRPr>
            </a:lvl1pPr>
          </a:lstStyle>
          <a:p>
            <a:r>
              <a:t>Consectetur condimentum hac ut consectetur vestibulum adipiscing hac a. Aliquet arcu netus ridiculus.</a:t>
            </a:r>
          </a:p>
        </p:txBody>
      </p:sp>
      <p:sp>
        <p:nvSpPr>
          <p:cNvPr id="245" name="Shape 245"/>
          <p:cNvSpPr>
            <a:spLocks noGrp="1"/>
          </p:cNvSpPr>
          <p:nvPr>
            <p:ph type="body" sz="quarter" idx="16" hasCustomPrompt="1"/>
          </p:nvPr>
        </p:nvSpPr>
        <p:spPr>
          <a:xfrm>
            <a:off x="19046825" y="5744547"/>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Spanish</a:t>
            </a:r>
          </a:p>
        </p:txBody>
      </p:sp>
      <p:sp>
        <p:nvSpPr>
          <p:cNvPr id="246" name="Shape 246"/>
          <p:cNvSpPr>
            <a:spLocks noGrp="1"/>
          </p:cNvSpPr>
          <p:nvPr>
            <p:ph type="body" sz="quarter" idx="17" hasCustomPrompt="1"/>
          </p:nvPr>
        </p:nvSpPr>
        <p:spPr>
          <a:xfrm>
            <a:off x="19048908" y="9356519"/>
            <a:ext cx="3810000" cy="1689101"/>
          </a:xfrm>
          <a:prstGeom prst="rect">
            <a:avLst/>
          </a:prstGeom>
        </p:spPr>
        <p:txBody>
          <a:bodyPr numCol="1" spcCol="38100"/>
          <a:lstStyle>
            <a:lvl1pPr defTabSz="648970">
              <a:lnSpc>
                <a:spcPct val="130000"/>
              </a:lnSpc>
              <a:defRPr sz="2055">
                <a:solidFill>
                  <a:schemeClr val="accent6">
                    <a:hueOff val="-2214564"/>
                    <a:satOff val="-18445"/>
                    <a:lumOff val="-82920"/>
                    <a:alpha val="70000"/>
                  </a:schemeClr>
                </a:solidFill>
              </a:defRPr>
            </a:lvl1pPr>
          </a:lstStyle>
          <a:p>
            <a:r>
              <a:t>Sociosqu luctus luctus pharetra habitant neque aptent scelerisque.</a:t>
            </a:r>
          </a:p>
        </p:txBody>
      </p:sp>
      <p:sp>
        <p:nvSpPr>
          <p:cNvPr id="247" name="Shape 247"/>
          <p:cNvSpPr>
            <a:spLocks noGrp="1"/>
          </p:cNvSpPr>
          <p:nvPr>
            <p:ph type="body" sz="quarter" idx="18" hasCustomPrompt="1"/>
          </p:nvPr>
        </p:nvSpPr>
        <p:spPr>
          <a:xfrm>
            <a:off x="19046825" y="8608179"/>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English</a:t>
            </a:r>
          </a:p>
        </p:txBody>
      </p:sp>
      <p:sp>
        <p:nvSpPr>
          <p:cNvPr id="248" name="Shape 248"/>
          <p:cNvSpPr>
            <a:spLocks noGrp="1"/>
          </p:cNvSpPr>
          <p:nvPr>
            <p:ph type="body" sz="quarter" idx="19" hasCustomPrompt="1"/>
          </p:nvPr>
        </p:nvSpPr>
        <p:spPr>
          <a:xfrm flipV="1">
            <a:off x="18323318" y="5577503"/>
            <a:ext cx="539379" cy="934163"/>
          </a:xfrm>
          <a:prstGeom prst="line">
            <a:avLst/>
          </a:prstGeom>
          <a:ln w="88900">
            <a:solidFill>
              <a:schemeClr val="accent6">
                <a:hueOff val="116630"/>
                <a:satOff val="-13338"/>
                <a:lumOff val="-22095"/>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49" name="Shape 249"/>
          <p:cNvSpPr>
            <a:spLocks noGrp="1"/>
          </p:cNvSpPr>
          <p:nvPr>
            <p:ph type="body" sz="quarter" idx="20" hasCustomPrompt="1"/>
          </p:nvPr>
        </p:nvSpPr>
        <p:spPr>
          <a:xfrm flipV="1">
            <a:off x="18323318" y="8441135"/>
            <a:ext cx="539379" cy="934163"/>
          </a:xfrm>
          <a:prstGeom prst="line">
            <a:avLst/>
          </a:prstGeom>
          <a:ln w="88900">
            <a:solidFill>
              <a:schemeClr val="accent4">
                <a:hueOff val="-154838"/>
                <a:satOff val="-3342"/>
                <a:lumOff val="-15284"/>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50" name="Shape 250"/>
          <p:cNvSpPr>
            <a:spLocks noGrp="1"/>
          </p:cNvSpPr>
          <p:nvPr>
            <p:ph type="body" sz="quarter" idx="21" hasCustomPrompt="1"/>
          </p:nvPr>
        </p:nvSpPr>
        <p:spPr>
          <a:xfrm flipV="1">
            <a:off x="18323318" y="2713872"/>
            <a:ext cx="539379" cy="934162"/>
          </a:xfrm>
          <a:prstGeom prst="line">
            <a:avLst/>
          </a:prstGeom>
          <a:ln w="88900">
            <a:solidFill>
              <a:schemeClr val="accent1">
                <a:hueOff val="-625157"/>
                <a:satOff val="-4138"/>
                <a:lumOff val="-16199"/>
              </a:schemeClr>
            </a:solidFill>
          </a:ln>
        </p:spPr>
        <p:txBody>
          <a:bodyPr lIns="71437" tIns="71437" rIns="71437" bIns="71437" numCol="1" spcCol="38100" anchor="ctr">
            <a:noAutofit/>
          </a:bodyPr>
          <a:lstStyle/>
          <a:p>
            <a:pPr algn="ctr">
              <a:defRPr sz="3200">
                <a:solidFill>
                  <a:schemeClr val="accent6">
                    <a:hueOff val="-2214564"/>
                    <a:satOff val="-18445"/>
                    <a:lumOff val="-82920"/>
                  </a:schemeClr>
                </a:solidFill>
                <a:latin typeface="Helvetica Light"/>
                <a:ea typeface="Helvetica Light"/>
                <a:cs typeface="Helvetica Light"/>
                <a:sym typeface="Helvetica Light"/>
              </a:defRPr>
            </a:pPr>
            <a:r>
              <a:rPr lang="en-US"/>
              <a:t> </a:t>
            </a:r>
            <a:endParaRPr lang="en-US"/>
          </a:p>
        </p:txBody>
      </p:sp>
      <p:sp>
        <p:nvSpPr>
          <p:cNvPr id="251" name="Shape 251"/>
          <p:cNvSpPr>
            <a:spLocks noGrp="1"/>
          </p:cNvSpPr>
          <p:nvPr>
            <p:ph type="body" sz="quarter" idx="22" hasCustomPrompt="1"/>
          </p:nvPr>
        </p:nvSpPr>
        <p:spPr>
          <a:xfrm>
            <a:off x="19046825" y="2880915"/>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Portuguese</a:t>
            </a:r>
          </a:p>
        </p:txBody>
      </p:sp>
      <p:sp>
        <p:nvSpPr>
          <p:cNvPr id="252" name="Shape 252"/>
          <p:cNvSpPr>
            <a:spLocks noGrp="1"/>
          </p:cNvSpPr>
          <p:nvPr>
            <p:ph type="body" sz="quarter" idx="1" hasCustomPrompt="1"/>
          </p:nvPr>
        </p:nvSpPr>
        <p:spPr>
          <a:xfrm>
            <a:off x="1524000" y="8894762"/>
            <a:ext cx="4572000" cy="3302993"/>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 name="Shape 1226"/>
          <p:cNvSpPr>
            <a:spLocks noGrp="1"/>
          </p:cNvSpPr>
          <p:nvPr>
            <p:ph type="body" sz="quarter" idx="23" hasCustomPrompt="1"/>
          </p:nvPr>
        </p:nvSpPr>
        <p:spPr>
          <a:xfrm>
            <a:off x="1523999" y="6858000"/>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Welcome Mess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259" name="Shape 259"/>
          <p:cNvSpPr/>
          <p:nvPr/>
        </p:nvSpPr>
        <p:spPr>
          <a:xfrm>
            <a:off x="12192000" y="0"/>
            <a:ext cx="12191999" cy="13716000"/>
          </a:xfrm>
          <a:prstGeom prst="rect">
            <a:avLst/>
          </a:prstGeom>
          <a:solidFill>
            <a:schemeClr val="accent3"/>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262" name="Shape 26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63" name="Shape 26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64" name="Shape 26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65" name="Shape 265"/>
          <p:cNvSpPr>
            <a:spLocks noGrp="1"/>
          </p:cNvSpPr>
          <p:nvPr>
            <p:ph type="sldNum" sz="quarter" idx="2"/>
          </p:nvPr>
        </p:nvSpPr>
        <p:spPr>
          <a:prstGeom prst="rect">
            <a:avLst/>
          </a:prstGeom>
        </p:spPr>
        <p:txBody>
          <a:bodyPr/>
          <a:lstStyle/>
          <a:p>
            <a:fld id="{86CB4B4D-7CA3-9044-876B-883B54F8677D}" type="slidenum">
              <a:rPr/>
            </a:fld>
            <a:endParaRPr/>
          </a:p>
        </p:txBody>
      </p:sp>
      <p:sp>
        <p:nvSpPr>
          <p:cNvPr id="266"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67" name="Shape 267"/>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68" name="Shape 268"/>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69" name="Shape 269"/>
          <p:cNvSpPr>
            <a:spLocks noGrp="1"/>
          </p:cNvSpPr>
          <p:nvPr>
            <p:ph type="pic" sz="quarter" idx="14"/>
          </p:nvPr>
        </p:nvSpPr>
        <p:spPr>
          <a:xfrm>
            <a:off x="9906000" y="2286000"/>
            <a:ext cx="4572000" cy="4572000"/>
          </a:xfrm>
          <a:prstGeom prst="rect">
            <a:avLst/>
          </a:prstGeom>
        </p:spPr>
        <p:txBody>
          <a:bodyPr lIns="91439" tIns="45719" rIns="91439" bIns="45719" numCol="1" spcCol="38100">
            <a:noAutofit/>
          </a:bodyPr>
          <a:lstStyle/>
          <a:p/>
        </p:txBody>
      </p:sp>
      <p:sp>
        <p:nvSpPr>
          <p:cNvPr id="270" name="Shape 270"/>
          <p:cNvSpPr>
            <a:spLocks noGrp="1"/>
          </p:cNvSpPr>
          <p:nvPr>
            <p:ph type="body" sz="quarter" idx="15" hasCustomPrompt="1"/>
          </p:nvPr>
        </p:nvSpPr>
        <p:spPr>
          <a:xfrm>
            <a:off x="9906000" y="8232179"/>
            <a:ext cx="9906000" cy="533479"/>
          </a:xfrm>
          <a:prstGeom prst="rect">
            <a:avLst/>
          </a:prstGeom>
        </p:spPr>
        <p:txBody>
          <a:bodyPr numCol="1" spcCol="38100">
            <a:spAutoFit/>
          </a:bodyPr>
          <a:lstStyle>
            <a:lvl1pPr marL="0" marR="0" indent="0" algn="l" defTabSz="821690" rtl="0" eaLnBrk="1" fontAlgn="auto" latinLnBrk="0" hangingPunct="1">
              <a:lnSpc>
                <a:spcPct val="100000"/>
              </a:lnSpc>
              <a:spcBef>
                <a:spcPts val="0"/>
              </a:spcBef>
              <a:spcAft>
                <a:spcPts val="0"/>
              </a:spcAft>
              <a:buClrTx/>
              <a:buSzTx/>
              <a:buFontTx/>
              <a:buNone/>
              <a:defRPr lang="en-US" sz="4000" b="0" spc="0">
                <a:solidFill>
                  <a:schemeClr val="accent6">
                    <a:hueOff val="-2214564"/>
                    <a:satOff val="-18445"/>
                    <a:lumOff val="-82920"/>
                  </a:schemeClr>
                </a:solidFill>
                <a:sym typeface="Titillium WebSemiBold"/>
              </a:defRPr>
            </a:lvl1pPr>
          </a:lstStyle>
          <a:p>
            <a:pPr>
              <a:lnSpc>
                <a:spcPct val="7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pPr>
            <a:r>
              <a:rPr lang="en-US" dirty="0"/>
              <a:t>Natalie Portman, </a:t>
            </a:r>
            <a:r>
              <a:rPr lang="en-US" dirty="0">
                <a:latin typeface="+mn-lt"/>
                <a:ea typeface="+mn-ea"/>
                <a:cs typeface="+mn-cs"/>
                <a:sym typeface="Titillium Web"/>
              </a:rPr>
              <a:t>Founder</a:t>
            </a:r>
            <a:endParaRPr lang="en-US" dirty="0">
              <a:latin typeface="+mn-lt"/>
              <a:ea typeface="+mn-ea"/>
              <a:cs typeface="+mn-cs"/>
              <a:sym typeface="Titillium Web"/>
            </a:endParaRPr>
          </a:p>
        </p:txBody>
      </p:sp>
      <p:sp>
        <p:nvSpPr>
          <p:cNvPr id="271" name="Shape 271"/>
          <p:cNvSpPr>
            <a:spLocks noGrp="1"/>
          </p:cNvSpPr>
          <p:nvPr>
            <p:ph type="body" sz="quarter" idx="1" hasCustomPrompt="1"/>
          </p:nvPr>
        </p:nvSpPr>
        <p:spPr>
          <a:xfrm>
            <a:off x="9906000" y="9149754"/>
            <a:ext cx="9906000" cy="3560764"/>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4" name="Text Placeholder 3"/>
          <p:cNvSpPr>
            <a:spLocks noGrp="1"/>
          </p:cNvSpPr>
          <p:nvPr>
            <p:ph type="body" sz="quarter" idx="16"/>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5"/>
                    <a:lumOff val="-82920"/>
                    <a:alpha val="35000"/>
                  </a:schemeClr>
                </a:solidFill>
              </a:defRPr>
            </a:lvl1pPr>
          </a:lstStyle>
          <a:p>
            <a:pPr lvl="0"/>
            <a:endParaRPr lang="en-US" dirty="0"/>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Agenda 1.1">
    <p:spTree>
      <p:nvGrpSpPr>
        <p:cNvPr id="1" name=""/>
        <p:cNvGrpSpPr/>
        <p:nvPr/>
      </p:nvGrpSpPr>
      <p:grpSpPr>
        <a:xfrm>
          <a:off x="0" y="0"/>
          <a:ext cx="0" cy="0"/>
          <a:chOff x="0" y="0"/>
          <a:chExt cx="0" cy="0"/>
        </a:xfrm>
      </p:grpSpPr>
      <p:sp>
        <p:nvSpPr>
          <p:cNvPr id="278" name="Shape 278"/>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280" name="Shape 28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81" name="Shape 28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82" name="Shape 28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83" name="Shape 283"/>
          <p:cNvSpPr>
            <a:spLocks noGrp="1"/>
          </p:cNvSpPr>
          <p:nvPr>
            <p:ph type="sldNum" sz="quarter" idx="2"/>
          </p:nvPr>
        </p:nvSpPr>
        <p:spPr>
          <a:prstGeom prst="rect">
            <a:avLst/>
          </a:prstGeom>
        </p:spPr>
        <p:txBody>
          <a:bodyPr/>
          <a:lstStyle/>
          <a:p>
            <a:fld id="{86CB4B4D-7CA3-9044-876B-883B54F8677D}" type="slidenum">
              <a:rPr/>
            </a:fld>
            <a:endParaRPr/>
          </a:p>
        </p:txBody>
      </p:sp>
      <p:sp>
        <p:nvSpPr>
          <p:cNvPr id="285" name="Shape 285"/>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86" name="Shape 286"/>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88" name="Shape 288"/>
          <p:cNvSpPr>
            <a:spLocks noGrp="1"/>
          </p:cNvSpPr>
          <p:nvPr>
            <p:ph type="body" sz="quarter" idx="14" hasCustomPrompt="1"/>
          </p:nvPr>
        </p:nvSpPr>
        <p:spPr>
          <a:xfrm>
            <a:off x="13718083" y="3543301"/>
            <a:ext cx="8379916" cy="2015628"/>
          </a:xfrm>
          <a:prstGeom prst="rect">
            <a:avLst/>
          </a:prstGeom>
        </p:spPr>
        <p:txBody>
          <a:bodyPr numCol="1" spcCol="38100"/>
          <a:lstStyle>
            <a:lvl1pPr>
              <a:lnSpc>
                <a:spcPct val="130000"/>
              </a:lnSpc>
              <a:defRPr/>
            </a:lvl1pPr>
          </a:lstStyle>
          <a:p>
            <a:r>
              <a:rPr dirty="0"/>
              <a:t>Geometry arose independently in a number of early cultures as a body of practical…</a:t>
            </a:r>
            <a:endParaRPr dirty="0"/>
          </a:p>
        </p:txBody>
      </p:sp>
      <p:sp>
        <p:nvSpPr>
          <p:cNvPr id="289" name="Shape 289"/>
          <p:cNvSpPr>
            <a:spLocks noGrp="1"/>
          </p:cNvSpPr>
          <p:nvPr>
            <p:ph type="body" sz="quarter" idx="15" hasCustomPrompt="1"/>
          </p:nvPr>
        </p:nvSpPr>
        <p:spPr>
          <a:xfrm>
            <a:off x="13716000" y="2857500"/>
            <a:ext cx="8381999" cy="692497"/>
          </a:xfrm>
          <a:prstGeom prst="rect">
            <a:avLst/>
          </a:prstGeom>
        </p:spPr>
        <p:txBody>
          <a:bodyPr wrap="square"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Simple slides</a:t>
            </a:r>
          </a:p>
        </p:txBody>
      </p:sp>
      <p:sp>
        <p:nvSpPr>
          <p:cNvPr id="290" name="Shape 290"/>
          <p:cNvSpPr/>
          <p:nvPr/>
        </p:nvSpPr>
        <p:spPr>
          <a:xfrm flipV="1">
            <a:off x="13195299" y="3048000"/>
            <a:ext cx="1" cy="10668000"/>
          </a:xfrm>
          <a:prstGeom prst="line">
            <a:avLst/>
          </a:prstGeom>
          <a:ln w="25400">
            <a:solidFill>
              <a:schemeClr val="accent5">
                <a:hueOff val="-116276"/>
                <a:satOff val="1298"/>
                <a:lumOff val="8132"/>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291" name="Shape 291"/>
          <p:cNvSpPr/>
          <p:nvPr/>
        </p:nvSpPr>
        <p:spPr>
          <a:xfrm flipV="1">
            <a:off x="13195299" y="3086100"/>
            <a:ext cx="1" cy="723900"/>
          </a:xfrm>
          <a:prstGeom prst="line">
            <a:avLst/>
          </a:prstGeom>
          <a:ln w="25400">
            <a:solidFill>
              <a:schemeClr val="accent5">
                <a:hueOff val="315652"/>
                <a:satOff val="-16548"/>
                <a:lumOff val="-24596"/>
              </a:schemeClr>
            </a:solidFill>
            <a:miter lim="400000"/>
            <a:tailEnd type="diamond"/>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292" name="Shape 292"/>
          <p:cNvSpPr>
            <a:spLocks noGrp="1"/>
          </p:cNvSpPr>
          <p:nvPr>
            <p:ph type="body" sz="quarter" idx="16" hasCustomPrompt="1"/>
          </p:nvPr>
        </p:nvSpPr>
        <p:spPr>
          <a:xfrm>
            <a:off x="10468406" y="2788249"/>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8"/>
                    <a:lumOff val="-24596"/>
                  </a:schemeClr>
                </a:solidFill>
              </a:defRPr>
            </a:lvl1pPr>
          </a:lstStyle>
          <a:p>
            <a:r>
              <a:t>10:00</a:t>
            </a:r>
          </a:p>
        </p:txBody>
      </p:sp>
      <p:sp>
        <p:nvSpPr>
          <p:cNvPr id="293" name="Shape 293"/>
          <p:cNvSpPr>
            <a:spLocks noGrp="1"/>
          </p:cNvSpPr>
          <p:nvPr>
            <p:ph type="body" sz="quarter" idx="17" hasCustomPrompt="1"/>
          </p:nvPr>
        </p:nvSpPr>
        <p:spPr>
          <a:xfrm>
            <a:off x="13718083" y="6230310"/>
            <a:ext cx="8379916" cy="1939925"/>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294" name="Shape 294"/>
          <p:cNvSpPr>
            <a:spLocks noGrp="1"/>
          </p:cNvSpPr>
          <p:nvPr>
            <p:ph type="body" sz="quarter" idx="18" hasCustomPrompt="1"/>
          </p:nvPr>
        </p:nvSpPr>
        <p:spPr>
          <a:xfrm>
            <a:off x="13716000" y="5545765"/>
            <a:ext cx="8381999" cy="685800"/>
          </a:xfrm>
          <a:prstGeom prst="rect">
            <a:avLst/>
          </a:prstGeom>
        </p:spPr>
        <p:txBody>
          <a:bodyPr wrap="square"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About us</a:t>
            </a:r>
          </a:p>
        </p:txBody>
      </p:sp>
      <p:sp>
        <p:nvSpPr>
          <p:cNvPr id="295" name="Shape 295"/>
          <p:cNvSpPr/>
          <p:nvPr/>
        </p:nvSpPr>
        <p:spPr>
          <a:xfrm flipV="1">
            <a:off x="13195299" y="5715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296" name="Shape 296"/>
          <p:cNvSpPr>
            <a:spLocks noGrp="1"/>
          </p:cNvSpPr>
          <p:nvPr>
            <p:ph type="body" sz="quarter" idx="19" hasCustomPrompt="1"/>
          </p:nvPr>
        </p:nvSpPr>
        <p:spPr>
          <a:xfrm>
            <a:off x="10468406" y="5473166"/>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8"/>
                    <a:lumOff val="-24596"/>
                  </a:schemeClr>
                </a:solidFill>
              </a:defRPr>
            </a:lvl1pPr>
          </a:lstStyle>
          <a:p>
            <a:r>
              <a:t>11:30</a:t>
            </a:r>
          </a:p>
        </p:txBody>
      </p:sp>
      <p:sp>
        <p:nvSpPr>
          <p:cNvPr id="297" name="Shape 297"/>
          <p:cNvSpPr>
            <a:spLocks noGrp="1"/>
          </p:cNvSpPr>
          <p:nvPr>
            <p:ph type="body" sz="quarter" idx="20" hasCustomPrompt="1"/>
          </p:nvPr>
        </p:nvSpPr>
        <p:spPr>
          <a:xfrm>
            <a:off x="13718083" y="8854780"/>
            <a:ext cx="8379916" cy="2159000"/>
          </a:xfrm>
          <a:prstGeom prst="rect">
            <a:avLst/>
          </a:prstGeom>
        </p:spPr>
        <p:txBody>
          <a:bodyPr numCol="1" spcCol="38100"/>
          <a:lstStyle>
            <a:lvl1pPr>
              <a:lnSpc>
                <a:spcPct val="130000"/>
              </a:lnSpc>
              <a:defRPr/>
            </a:lvl1pPr>
          </a:lstStyle>
          <a:p>
            <a:r>
              <a:t>This played a key role in the emergence of infinitesimal calculus. With elements of formal mathematical science emerging in the West…</a:t>
            </a:r>
          </a:p>
        </p:txBody>
      </p:sp>
      <p:sp>
        <p:nvSpPr>
          <p:cNvPr id="298" name="Shape 298"/>
          <p:cNvSpPr>
            <a:spLocks noGrp="1"/>
          </p:cNvSpPr>
          <p:nvPr>
            <p:ph type="body" sz="quarter" idx="21" hasCustomPrompt="1"/>
          </p:nvPr>
        </p:nvSpPr>
        <p:spPr>
          <a:xfrm>
            <a:off x="13716000" y="8170235"/>
            <a:ext cx="8381999" cy="685800"/>
          </a:xfrm>
          <a:prstGeom prst="rect">
            <a:avLst/>
          </a:prstGeom>
        </p:spPr>
        <p:txBody>
          <a:bodyPr wrap="square"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Our portfolio</a:t>
            </a:r>
          </a:p>
        </p:txBody>
      </p:sp>
      <p:sp>
        <p:nvSpPr>
          <p:cNvPr id="299" name="Shape 299"/>
          <p:cNvSpPr/>
          <p:nvPr/>
        </p:nvSpPr>
        <p:spPr>
          <a:xfrm flipV="1">
            <a:off x="13195299" y="8382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00" name="Shape 300"/>
          <p:cNvSpPr>
            <a:spLocks noGrp="1"/>
          </p:cNvSpPr>
          <p:nvPr>
            <p:ph type="body" sz="quarter" idx="22" hasCustomPrompt="1"/>
          </p:nvPr>
        </p:nvSpPr>
        <p:spPr>
          <a:xfrm>
            <a:off x="10468406" y="8097636"/>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8"/>
                    <a:lumOff val="-24596"/>
                  </a:schemeClr>
                </a:solidFill>
              </a:defRPr>
            </a:lvl1pPr>
          </a:lstStyle>
          <a:p>
            <a:r>
              <a:t>13:00</a:t>
            </a:r>
          </a:p>
        </p:txBody>
      </p:sp>
      <p:sp>
        <p:nvSpPr>
          <p:cNvPr id="29"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5" name="Text Placeholder 3"/>
          <p:cNvSpPr>
            <a:spLocks noGrp="1"/>
          </p:cNvSpPr>
          <p:nvPr>
            <p:ph type="body" sz="quarter" idx="23"/>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5"/>
                    <a:lumOff val="-82920"/>
                    <a:alpha val="35000"/>
                  </a:schemeClr>
                </a:solidFill>
              </a:defRPr>
            </a:lvl1pPr>
          </a:lstStyle>
          <a:p>
            <a:pPr lvl="0"/>
            <a:endParaRPr lang="en-US" dirty="0"/>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Agenda 1.2">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07" name="Shape 307"/>
          <p:cNvSpPr/>
          <p:nvPr/>
        </p:nvSpPr>
        <p:spPr>
          <a:xfrm>
            <a:off x="9143999" y="0"/>
            <a:ext cx="15240001" cy="137101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309" name="Shape 30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10" name="Shape 31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11" name="Shape 311"/>
          <p:cNvSpPr>
            <a:spLocks noGrp="1"/>
          </p:cNvSpPr>
          <p:nvPr>
            <p:ph type="sldNum" sz="quarter" idx="2"/>
          </p:nvPr>
        </p:nvSpPr>
        <p:spPr>
          <a:prstGeom prst="rect">
            <a:avLst/>
          </a:prstGeom>
        </p:spPr>
        <p:txBody>
          <a:bodyPr/>
          <a:lstStyle/>
          <a:p>
            <a:fld id="{86CB4B4D-7CA3-9044-876B-883B54F8677D}" type="slidenum">
              <a:rPr/>
            </a:fld>
            <a:endParaRPr/>
          </a:p>
        </p:txBody>
      </p:sp>
      <p:sp>
        <p:nvSpPr>
          <p:cNvPr id="313" name="Shape 313"/>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14" name="Shape 31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16" name="Shape 316"/>
          <p:cNvSpPr>
            <a:spLocks noGrp="1"/>
          </p:cNvSpPr>
          <p:nvPr>
            <p:ph type="body" sz="quarter" idx="14" hasCustomPrompt="1"/>
          </p:nvPr>
        </p:nvSpPr>
        <p:spPr>
          <a:xfrm>
            <a:off x="13718082" y="3542045"/>
            <a:ext cx="8392617" cy="1939925"/>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318" name="Shape 318"/>
          <p:cNvSpPr/>
          <p:nvPr/>
        </p:nvSpPr>
        <p:spPr>
          <a:xfrm flipV="1">
            <a:off x="13195299" y="-1"/>
            <a:ext cx="1" cy="8410575"/>
          </a:xfrm>
          <a:prstGeom prst="line">
            <a:avLst/>
          </a:prstGeom>
          <a:ln w="25400">
            <a:solidFill>
              <a:schemeClr val="accent5">
                <a:hueOff val="-116276"/>
                <a:satOff val="1298"/>
                <a:lumOff val="8132"/>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17" name="Shape 317"/>
          <p:cNvSpPr>
            <a:spLocks noGrp="1"/>
          </p:cNvSpPr>
          <p:nvPr>
            <p:ph type="body" sz="quarter" idx="15" hasCustomPrompt="1"/>
          </p:nvPr>
        </p:nvSpPr>
        <p:spPr>
          <a:xfrm>
            <a:off x="13716000" y="2857500"/>
            <a:ext cx="8394700" cy="685800"/>
          </a:xfrm>
          <a:prstGeom prst="rect">
            <a:avLst/>
          </a:prstGeom>
        </p:spPr>
        <p:txBody>
          <a:bodyPr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Simple slides</a:t>
            </a:r>
          </a:p>
        </p:txBody>
      </p:sp>
      <p:sp>
        <p:nvSpPr>
          <p:cNvPr id="319" name="Shape 319"/>
          <p:cNvSpPr/>
          <p:nvPr/>
        </p:nvSpPr>
        <p:spPr>
          <a:xfrm flipV="1">
            <a:off x="13195299" y="3048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20" name="Shape 320"/>
          <p:cNvSpPr>
            <a:spLocks noGrp="1"/>
          </p:cNvSpPr>
          <p:nvPr>
            <p:ph type="body" sz="quarter" idx="16" hasCustomPrompt="1"/>
          </p:nvPr>
        </p:nvSpPr>
        <p:spPr>
          <a:xfrm>
            <a:off x="10469308" y="2784901"/>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8"/>
                    <a:lumOff val="-24596"/>
                  </a:schemeClr>
                </a:solidFill>
              </a:defRPr>
            </a:lvl1pPr>
          </a:lstStyle>
          <a:p>
            <a:r>
              <a:t>15:00</a:t>
            </a:r>
          </a:p>
        </p:txBody>
      </p:sp>
      <p:sp>
        <p:nvSpPr>
          <p:cNvPr id="321" name="Shape 321"/>
          <p:cNvSpPr>
            <a:spLocks noGrp="1"/>
          </p:cNvSpPr>
          <p:nvPr>
            <p:ph type="body" sz="quarter" idx="17" hasCustomPrompt="1"/>
          </p:nvPr>
        </p:nvSpPr>
        <p:spPr>
          <a:xfrm>
            <a:off x="13718082" y="6160919"/>
            <a:ext cx="8392617" cy="2159000"/>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322" name="Shape 322"/>
          <p:cNvSpPr>
            <a:spLocks noGrp="1"/>
          </p:cNvSpPr>
          <p:nvPr>
            <p:ph type="body" sz="quarter" idx="18" hasCustomPrompt="1"/>
          </p:nvPr>
        </p:nvSpPr>
        <p:spPr>
          <a:xfrm>
            <a:off x="13716000" y="5481970"/>
            <a:ext cx="8394700" cy="685800"/>
          </a:xfrm>
          <a:prstGeom prst="rect">
            <a:avLst/>
          </a:prstGeom>
        </p:spPr>
        <p:txBody>
          <a:bodyPr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About us</a:t>
            </a:r>
          </a:p>
        </p:txBody>
      </p:sp>
      <p:sp>
        <p:nvSpPr>
          <p:cNvPr id="323" name="Shape 323"/>
          <p:cNvSpPr/>
          <p:nvPr/>
        </p:nvSpPr>
        <p:spPr>
          <a:xfrm flipV="1">
            <a:off x="13195299" y="5715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24" name="Shape 324"/>
          <p:cNvSpPr>
            <a:spLocks noGrp="1"/>
          </p:cNvSpPr>
          <p:nvPr>
            <p:ph type="body" sz="quarter" idx="19" hasCustomPrompt="1"/>
          </p:nvPr>
        </p:nvSpPr>
        <p:spPr>
          <a:xfrm>
            <a:off x="10472270" y="5409371"/>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8"/>
                    <a:lumOff val="-24596"/>
                  </a:schemeClr>
                </a:solidFill>
              </a:defRPr>
            </a:lvl1pPr>
          </a:lstStyle>
          <a:p>
            <a:r>
              <a:t>15:30</a:t>
            </a:r>
          </a:p>
        </p:txBody>
      </p:sp>
      <p:sp>
        <p:nvSpPr>
          <p:cNvPr id="326" name="Shape 326"/>
          <p:cNvSpPr>
            <a:spLocks noGrp="1"/>
          </p:cNvSpPr>
          <p:nvPr>
            <p:ph type="body" sz="quarter" idx="21" hasCustomPrompt="1"/>
          </p:nvPr>
        </p:nvSpPr>
        <p:spPr>
          <a:xfrm>
            <a:off x="15671800" y="9144000"/>
            <a:ext cx="6438900" cy="2159000"/>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325" name="Shape 325"/>
          <p:cNvSpPr>
            <a:spLocks noGrp="1"/>
          </p:cNvSpPr>
          <p:nvPr>
            <p:ph type="body" sz="quarter" idx="20" hasCustomPrompt="1"/>
          </p:nvPr>
        </p:nvSpPr>
        <p:spPr>
          <a:xfrm>
            <a:off x="11353799" y="8382000"/>
            <a:ext cx="3683001" cy="3683000"/>
          </a:xfrm>
          <a:prstGeom prst="ellipse">
            <a:avLst/>
          </a:prstGeom>
          <a:solidFill>
            <a:schemeClr val="accent5">
              <a:hueOff val="315652"/>
              <a:satOff val="-16548"/>
              <a:lumOff val="-24596"/>
            </a:schemeClr>
          </a:solidFill>
        </p:spPr>
        <p:txBody>
          <a:bodyPr numCol="1" spcCol="38100" anchor="ctr">
            <a:noAutofit/>
          </a:bodyPr>
          <a:lstStyle>
            <a:lvl1pPr algn="ctr">
              <a:lnSpc>
                <a:spcPct val="70000"/>
              </a:lnSpc>
              <a:defRPr spc="0">
                <a:solidFill>
                  <a:srgbClr val="FFFFFF"/>
                </a:solidFill>
                <a:latin typeface="Titillium WebSemiBold"/>
                <a:ea typeface="Titillium WebSemiBold"/>
                <a:cs typeface="Titillium WebSemiBold"/>
                <a:sym typeface="Titillium WebSemiBold"/>
              </a:defRPr>
            </a:lvl1pPr>
          </a:lstStyle>
          <a:p>
            <a:r>
              <a:t>The End</a:t>
            </a:r>
          </a:p>
        </p:txBody>
      </p:sp>
      <p:sp>
        <p:nvSpPr>
          <p:cNvPr id="24"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5" name="Text Placeholder 3"/>
          <p:cNvSpPr>
            <a:spLocks noGrp="1"/>
          </p:cNvSpPr>
          <p:nvPr>
            <p:ph type="body" sz="quarter" idx="22"/>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5"/>
                    <a:lumOff val="-82920"/>
                    <a:alpha val="35000"/>
                  </a:schemeClr>
                </a:solidFill>
              </a:defRPr>
            </a:lvl1pPr>
          </a:lstStyle>
          <a:p>
            <a:pPr lvl="0"/>
            <a:endParaRPr lang="en-US" dirty="0"/>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showMasterSp="0">
  <p:cSld name="Agenda 2.1">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33" name="Shape 33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34" name="Shape 334"/>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35" name="Shape 33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36" name="Shape 336"/>
          <p:cNvSpPr>
            <a:spLocks noGrp="1"/>
          </p:cNvSpPr>
          <p:nvPr>
            <p:ph type="sldNum" sz="quarter" idx="2"/>
          </p:nvPr>
        </p:nvSpPr>
        <p:spPr>
          <a:prstGeom prst="rect">
            <a:avLst/>
          </a:prstGeom>
        </p:spPr>
        <p:txBody>
          <a:bodyPr/>
          <a:lstStyle/>
          <a:p>
            <a:fld id="{86CB4B4D-7CA3-9044-876B-883B54F8677D}" type="slidenum">
              <a:rPr/>
            </a:fld>
            <a:endParaRPr/>
          </a:p>
        </p:txBody>
      </p:sp>
      <p:sp>
        <p:nvSpPr>
          <p:cNvPr id="337" name="Shape 337"/>
          <p:cNvSpPr>
            <a:spLocks noGrp="1"/>
          </p:cNvSpPr>
          <p:nvPr>
            <p:ph type="title" hasCustomPrompt="1"/>
          </p:nvPr>
        </p:nvSpPr>
        <p:spPr>
          <a:xfrm>
            <a:off x="1523999" y="1518146"/>
            <a:ext cx="6096001" cy="3683001"/>
          </a:xfrm>
          <a:prstGeom prst="rect">
            <a:avLst/>
          </a:prstGeom>
        </p:spPr>
        <p:txBody>
          <a:bodyPr anchor="ctr"/>
          <a:lstStyle>
            <a:lvl1pPr algn="l">
              <a:lnSpc>
                <a:spcPct val="100000"/>
              </a:lnSpc>
              <a:defRPr/>
            </a:lvl1pPr>
          </a:lstStyle>
          <a:p>
            <a:r>
              <a:t>Title Text</a:t>
            </a:r>
          </a:p>
        </p:txBody>
      </p:sp>
      <p:sp>
        <p:nvSpPr>
          <p:cNvPr id="338" name="Shape 338"/>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39" name="Shape 339"/>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40" name="Shape 340"/>
          <p:cNvSpPr>
            <a:spLocks noGrp="1"/>
          </p:cNvSpPr>
          <p:nvPr>
            <p:ph type="body" sz="quarter" idx="13" hasCustomPrompt="1"/>
          </p:nvPr>
        </p:nvSpPr>
        <p:spPr>
          <a:xfrm>
            <a:off x="8826500" y="5397500"/>
            <a:ext cx="3683000"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2</a:t>
            </a:r>
          </a:p>
        </p:txBody>
      </p:sp>
      <p:sp>
        <p:nvSpPr>
          <p:cNvPr id="341" name="Shape 341"/>
          <p:cNvSpPr>
            <a:spLocks noGrp="1"/>
          </p:cNvSpPr>
          <p:nvPr>
            <p:ph type="body" sz="quarter" idx="14" hasCustomPrompt="1"/>
          </p:nvPr>
        </p:nvSpPr>
        <p:spPr>
          <a:xfrm>
            <a:off x="16129000" y="5397500"/>
            <a:ext cx="3683000"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3</a:t>
            </a:r>
          </a:p>
        </p:txBody>
      </p:sp>
      <p:sp>
        <p:nvSpPr>
          <p:cNvPr id="343" name="Shape 343"/>
          <p:cNvSpPr>
            <a:spLocks noGrp="1"/>
          </p:cNvSpPr>
          <p:nvPr>
            <p:ph type="body" sz="quarter" idx="15" hasCustomPrompt="1"/>
          </p:nvPr>
        </p:nvSpPr>
        <p:spPr>
          <a:xfrm>
            <a:off x="1523999" y="5422900"/>
            <a:ext cx="3683001"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1</a:t>
            </a:r>
          </a:p>
        </p:txBody>
      </p:sp>
      <p:sp>
        <p:nvSpPr>
          <p:cNvPr id="344" name="Shape 344"/>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45" name="Shape 345"/>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46" name="Shape 346"/>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47" name="Shape 347"/>
          <p:cNvSpPr>
            <a:spLocks noGrp="1"/>
          </p:cNvSpPr>
          <p:nvPr>
            <p:ph type="body" sz="quarter" idx="16" hasCustomPrompt="1"/>
          </p:nvPr>
        </p:nvSpPr>
        <p:spPr>
          <a:xfrm>
            <a:off x="4445000" y="8626475"/>
            <a:ext cx="38100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48" name="Shape 348"/>
          <p:cNvSpPr>
            <a:spLocks noGrp="1"/>
          </p:cNvSpPr>
          <p:nvPr>
            <p:ph type="body" sz="quarter" idx="17" hasCustomPrompt="1"/>
          </p:nvPr>
        </p:nvSpPr>
        <p:spPr>
          <a:xfrm>
            <a:off x="4445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Simple slides</a:t>
            </a:r>
          </a:p>
        </p:txBody>
      </p:sp>
      <p:sp>
        <p:nvSpPr>
          <p:cNvPr id="349" name="Shape 349"/>
          <p:cNvSpPr>
            <a:spLocks noGrp="1"/>
          </p:cNvSpPr>
          <p:nvPr>
            <p:ph type="body" sz="quarter" idx="18" hasCustomPrompt="1"/>
          </p:nvPr>
        </p:nvSpPr>
        <p:spPr>
          <a:xfrm>
            <a:off x="11747500" y="8634103"/>
            <a:ext cx="3810000" cy="21590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50" name="Shape 350"/>
          <p:cNvSpPr>
            <a:spLocks noGrp="1"/>
          </p:cNvSpPr>
          <p:nvPr>
            <p:ph type="body" sz="quarter" idx="19" hasCustomPrompt="1"/>
          </p:nvPr>
        </p:nvSpPr>
        <p:spPr>
          <a:xfrm>
            <a:off x="11747500" y="78867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About us</a:t>
            </a:r>
          </a:p>
        </p:txBody>
      </p:sp>
      <p:sp>
        <p:nvSpPr>
          <p:cNvPr id="351" name="Shape 351"/>
          <p:cNvSpPr>
            <a:spLocks noGrp="1"/>
          </p:cNvSpPr>
          <p:nvPr>
            <p:ph type="body" sz="quarter" idx="20" hasCustomPrompt="1"/>
          </p:nvPr>
        </p:nvSpPr>
        <p:spPr>
          <a:xfrm>
            <a:off x="19050000" y="8626475"/>
            <a:ext cx="38100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52" name="Shape 352"/>
          <p:cNvSpPr>
            <a:spLocks noGrp="1"/>
          </p:cNvSpPr>
          <p:nvPr>
            <p:ph type="body" sz="quarter" idx="21" hasCustomPrompt="1"/>
          </p:nvPr>
        </p:nvSpPr>
        <p:spPr>
          <a:xfrm>
            <a:off x="19050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Our portfolio</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Simple Slide 9">
    <p:spTree>
      <p:nvGrpSpPr>
        <p:cNvPr id="1" name=""/>
        <p:cNvGrpSpPr/>
        <p:nvPr/>
      </p:nvGrpSpPr>
      <p:grpSpPr>
        <a:xfrm>
          <a:off x="0" y="0"/>
          <a:ext cx="0" cy="0"/>
          <a:chOff x="0" y="0"/>
          <a:chExt cx="0" cy="0"/>
        </a:xfrm>
      </p:grpSpPr>
      <p:sp>
        <p:nvSpPr>
          <p:cNvPr id="179" name="Shape 179"/>
          <p:cNvSpPr/>
          <p:nvPr/>
        </p:nvSpPr>
        <p:spPr>
          <a:xfrm>
            <a:off x="12192000" y="0"/>
            <a:ext cx="12192000"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7162800" y="6254155"/>
            <a:ext cx="17221200" cy="7467600"/>
          </a:xfrm>
          <a:prstGeom prst="rect">
            <a:avLst/>
          </a:prstGeom>
        </p:spPr>
      </p:pic>
      <p:sp>
        <p:nvSpPr>
          <p:cNvPr id="181" name="Shape 18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2" name="Shape 18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3" name="Shape 183"/>
          <p:cNvSpPr>
            <a:spLocks noGrp="1"/>
          </p:cNvSpPr>
          <p:nvPr>
            <p:ph type="sldNum" sz="quarter" idx="2"/>
          </p:nvPr>
        </p:nvSpPr>
        <p:spPr>
          <a:prstGeom prst="rect">
            <a:avLst/>
          </a:prstGeom>
        </p:spPr>
        <p:txBody>
          <a:bodyPr/>
          <a:lstStyle/>
          <a:p>
            <a:fld id="{86CB4B4D-7CA3-9044-876B-883B54F8677D}" type="slidenum">
              <a:rPr/>
            </a:fld>
            <a:endParaRPr/>
          </a:p>
        </p:txBody>
      </p:sp>
      <p:sp>
        <p:nvSpPr>
          <p:cNvPr id="184" name="Shape 184"/>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85" name="Shape 185"/>
          <p:cNvSpPr>
            <a:spLocks noGrp="1"/>
          </p:cNvSpPr>
          <p:nvPr>
            <p:ph type="title" hasCustomPrompt="1"/>
          </p:nvPr>
        </p:nvSpPr>
        <p:spPr>
          <a:xfrm>
            <a:off x="4387453" y="1447800"/>
            <a:ext cx="15609094" cy="1661381"/>
          </a:xfrm>
          <a:prstGeom prst="rect">
            <a:avLst/>
          </a:prstGeom>
        </p:spPr>
        <p:txBody>
          <a:bodyPr anchor="ctr"/>
          <a:lstStyle/>
          <a:p>
            <a:r>
              <a:t>Title Text</a:t>
            </a:r>
          </a:p>
        </p:txBody>
      </p:sp>
      <p:sp>
        <p:nvSpPr>
          <p:cNvPr id="186" name="Shape 186"/>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7" name="Shape 187"/>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8" name="Shape 188"/>
          <p:cNvSpPr>
            <a:spLocks noGrp="1"/>
          </p:cNvSpPr>
          <p:nvPr>
            <p:ph type="body" idx="1" hasCustomPrompt="1"/>
          </p:nvPr>
        </p:nvSpPr>
        <p:spPr>
          <a:xfrm>
            <a:off x="2095500" y="4572000"/>
            <a:ext cx="20193000" cy="7625755"/>
          </a:xfrm>
          <a:prstGeom prst="rect">
            <a:avLst/>
          </a:prstGeom>
        </p:spPr>
        <p:txBody>
          <a:bodyPr numCol="3" spcCol="100965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showMasterSp="0">
  <p:cSld name="Agenda 2.2">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59" name="Shape 35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60" name="Shape 36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61" name="Shape 36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62" name="Shape 362"/>
          <p:cNvSpPr>
            <a:spLocks noGrp="1"/>
          </p:cNvSpPr>
          <p:nvPr>
            <p:ph type="sldNum" sz="quarter" idx="2"/>
          </p:nvPr>
        </p:nvSpPr>
        <p:spPr>
          <a:prstGeom prst="rect">
            <a:avLst/>
          </a:prstGeom>
        </p:spPr>
        <p:txBody>
          <a:bodyPr/>
          <a:lstStyle/>
          <a:p>
            <a:fld id="{86CB4B4D-7CA3-9044-876B-883B54F8677D}" type="slidenum">
              <a:rPr/>
            </a:fld>
            <a:endParaRPr/>
          </a:p>
        </p:txBody>
      </p:sp>
      <p:sp>
        <p:nvSpPr>
          <p:cNvPr id="363" name="Shape 363"/>
          <p:cNvSpPr>
            <a:spLocks noGrp="1"/>
          </p:cNvSpPr>
          <p:nvPr>
            <p:ph type="title" hasCustomPrompt="1"/>
          </p:nvPr>
        </p:nvSpPr>
        <p:spPr>
          <a:xfrm>
            <a:off x="1523999" y="1518146"/>
            <a:ext cx="6096001" cy="3683001"/>
          </a:xfrm>
          <a:prstGeom prst="rect">
            <a:avLst/>
          </a:prstGeom>
        </p:spPr>
        <p:txBody>
          <a:bodyPr anchor="ctr"/>
          <a:lstStyle>
            <a:lvl1pPr algn="l">
              <a:lnSpc>
                <a:spcPct val="100000"/>
              </a:lnSpc>
              <a:defRPr/>
            </a:lvl1pPr>
          </a:lstStyle>
          <a:p>
            <a:r>
              <a:t>Title Text</a:t>
            </a:r>
          </a:p>
        </p:txBody>
      </p:sp>
      <p:sp>
        <p:nvSpPr>
          <p:cNvPr id="364" name="Shape 364"/>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65" name="Shape 365"/>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66" name="Shape 366"/>
          <p:cNvSpPr>
            <a:spLocks noGrp="1"/>
          </p:cNvSpPr>
          <p:nvPr>
            <p:ph type="body" sz="quarter" idx="13" hasCustomPrompt="1"/>
          </p:nvPr>
        </p:nvSpPr>
        <p:spPr>
          <a:xfrm>
            <a:off x="8826500" y="5397500"/>
            <a:ext cx="3683000" cy="3683000"/>
          </a:xfrm>
          <a:prstGeom prst="ellipse">
            <a:avLst/>
          </a:prstGeom>
          <a:solidFill>
            <a:schemeClr val="accent5">
              <a:hueOff val="-116276"/>
              <a:satOff val="1298"/>
              <a:lumOff val="8132"/>
              <a:alpha val="50000"/>
            </a:schemeClr>
          </a:solidFill>
        </p:spPr>
        <p:txBody>
          <a:bodyPr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5</a:t>
            </a:r>
          </a:p>
        </p:txBody>
      </p:sp>
      <p:sp>
        <p:nvSpPr>
          <p:cNvPr id="367" name="Shape 367"/>
          <p:cNvSpPr>
            <a:spLocks noGrp="1"/>
          </p:cNvSpPr>
          <p:nvPr>
            <p:ph type="body" sz="quarter" idx="14" hasCustomPrompt="1"/>
          </p:nvPr>
        </p:nvSpPr>
        <p:spPr>
          <a:xfrm>
            <a:off x="16129000" y="5397500"/>
            <a:ext cx="3683000" cy="3683000"/>
          </a:xfrm>
          <a:prstGeom prst="ellipse">
            <a:avLst/>
          </a:prstGeom>
          <a:solidFill>
            <a:schemeClr val="accent5">
              <a:satOff val="-11600"/>
              <a:lumOff val="-11650"/>
            </a:schemeClr>
          </a:solidFill>
        </p:spPr>
        <p:txBody>
          <a:bodyPr vert="horz" lIns="0" tIns="0" rIns="0" bIns="0" numCol="1" spcCol="38100" anchor="ctr">
            <a:noAutofit/>
          </a:bodyPr>
          <a:lstStyle>
            <a:lvl1pPr algn="ctr">
              <a:lnSpc>
                <a:spcPct val="100000"/>
              </a:lnSpc>
              <a:defRPr sz="4000" spc="0">
                <a:solidFill>
                  <a:srgbClr val="FFFFFF"/>
                </a:solidFill>
                <a:latin typeface="Titillium WebSemiBold"/>
                <a:ea typeface="Titillium WebSemiBold"/>
                <a:cs typeface="Titillium WebSemiBold"/>
                <a:sym typeface="Titillium WebSemiBold"/>
              </a:defRPr>
            </a:lvl1pPr>
          </a:lstStyle>
          <a:p>
            <a:r>
              <a:t>The End</a:t>
            </a:r>
          </a:p>
        </p:txBody>
      </p:sp>
      <p:sp>
        <p:nvSpPr>
          <p:cNvPr id="369" name="Shape 369"/>
          <p:cNvSpPr>
            <a:spLocks noGrp="1"/>
          </p:cNvSpPr>
          <p:nvPr>
            <p:ph type="body" sz="quarter" idx="15" hasCustomPrompt="1"/>
          </p:nvPr>
        </p:nvSpPr>
        <p:spPr>
          <a:xfrm>
            <a:off x="1523999" y="5422900"/>
            <a:ext cx="3683001" cy="3683000"/>
          </a:xfrm>
          <a:prstGeom prst="ellipse">
            <a:avLst/>
          </a:prstGeom>
          <a:solidFill>
            <a:schemeClr val="accent5">
              <a:hueOff val="-116276"/>
              <a:satOff val="1298"/>
              <a:lumOff val="8132"/>
              <a:alpha val="50000"/>
            </a:schemeClr>
          </a:solidFill>
        </p:spPr>
        <p:txBody>
          <a:bodyPr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4</a:t>
            </a:r>
          </a:p>
        </p:txBody>
      </p:sp>
      <p:sp>
        <p:nvSpPr>
          <p:cNvPr id="370" name="Shape 370"/>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71" name="Shape 371"/>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72" name="Shape 372"/>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73" name="Shape 373"/>
          <p:cNvSpPr>
            <a:spLocks noGrp="1"/>
          </p:cNvSpPr>
          <p:nvPr>
            <p:ph type="body" sz="quarter" idx="16" hasCustomPrompt="1"/>
          </p:nvPr>
        </p:nvSpPr>
        <p:spPr>
          <a:xfrm>
            <a:off x="4445000" y="8626475"/>
            <a:ext cx="38100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74" name="Shape 374"/>
          <p:cNvSpPr>
            <a:spLocks noGrp="1"/>
          </p:cNvSpPr>
          <p:nvPr>
            <p:ph type="body" sz="quarter" idx="17" hasCustomPrompt="1"/>
          </p:nvPr>
        </p:nvSpPr>
        <p:spPr>
          <a:xfrm>
            <a:off x="4445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Simple slides</a:t>
            </a:r>
          </a:p>
        </p:txBody>
      </p:sp>
      <p:sp>
        <p:nvSpPr>
          <p:cNvPr id="375" name="Shape 375"/>
          <p:cNvSpPr>
            <a:spLocks noGrp="1"/>
          </p:cNvSpPr>
          <p:nvPr>
            <p:ph type="body" sz="quarter" idx="18" hasCustomPrompt="1"/>
          </p:nvPr>
        </p:nvSpPr>
        <p:spPr>
          <a:xfrm>
            <a:off x="11747500" y="8634103"/>
            <a:ext cx="3810000" cy="21590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76" name="Shape 376"/>
          <p:cNvSpPr>
            <a:spLocks noGrp="1"/>
          </p:cNvSpPr>
          <p:nvPr>
            <p:ph type="body" sz="quarter" idx="19" hasCustomPrompt="1"/>
          </p:nvPr>
        </p:nvSpPr>
        <p:spPr>
          <a:xfrm>
            <a:off x="11747500" y="78867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About us</a:t>
            </a: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meline 1.1">
    <p:spTree>
      <p:nvGrpSpPr>
        <p:cNvPr id="1" name=""/>
        <p:cNvGrpSpPr/>
        <p:nvPr/>
      </p:nvGrpSpPr>
      <p:grpSpPr>
        <a:xfrm>
          <a:off x="0" y="0"/>
          <a:ext cx="0" cy="0"/>
          <a:chOff x="0" y="0"/>
          <a:chExt cx="0" cy="0"/>
        </a:xfrm>
      </p:grpSpPr>
      <p:sp>
        <p:nvSpPr>
          <p:cNvPr id="383" name="Shape 383"/>
          <p:cNvSpPr/>
          <p:nvPr/>
        </p:nvSpPr>
        <p:spPr>
          <a:xfrm>
            <a:off x="0" y="6756400"/>
            <a:ext cx="24384000" cy="69537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84" name="Shape 38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85" name="Shape 38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86" name="Shape 386"/>
          <p:cNvSpPr>
            <a:spLocks noGrp="1"/>
          </p:cNvSpPr>
          <p:nvPr>
            <p:ph type="sldNum" sz="quarter" idx="2"/>
          </p:nvPr>
        </p:nvSpPr>
        <p:spPr>
          <a:prstGeom prst="rect">
            <a:avLst/>
          </a:prstGeom>
        </p:spPr>
        <p:txBody>
          <a:bodyPr/>
          <a:lstStyle/>
          <a:p>
            <a:fld id="{86CB4B4D-7CA3-9044-876B-883B54F8677D}" type="slidenum">
              <a:rPr/>
            </a:fld>
            <a:endParaRPr/>
          </a:p>
        </p:txBody>
      </p:sp>
      <p:sp>
        <p:nvSpPr>
          <p:cNvPr id="387" name="Shape 387"/>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388" name="Shape 388"/>
          <p:cNvSpPr>
            <a:spLocks noGrp="1"/>
          </p:cNvSpPr>
          <p:nvPr>
            <p:ph type="title" hasCustomPrompt="1"/>
          </p:nvPr>
        </p:nvSpPr>
        <p:spPr>
          <a:xfrm>
            <a:off x="4232170" y="1524000"/>
            <a:ext cx="15609094" cy="1591034"/>
          </a:xfrm>
          <a:prstGeom prst="rect">
            <a:avLst/>
          </a:prstGeom>
        </p:spPr>
        <p:txBody>
          <a:bodyPr anchor="ctr"/>
          <a:lstStyle>
            <a:lvl1pPr>
              <a:lnSpc>
                <a:spcPct val="100000"/>
              </a:lnSpc>
              <a:defRPr/>
            </a:lvl1pPr>
          </a:lstStyle>
          <a:p>
            <a:r>
              <a:t>Title Text</a:t>
            </a:r>
          </a:p>
        </p:txBody>
      </p:sp>
      <p:sp>
        <p:nvSpPr>
          <p:cNvPr id="389" name="Shape 38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90" name="Shape 39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92" name="Shape 392"/>
          <p:cNvSpPr>
            <a:spLocks noGrp="1"/>
          </p:cNvSpPr>
          <p:nvPr>
            <p:ph type="body" sz="quarter" idx="14" hasCustomPrompt="1"/>
          </p:nvPr>
        </p:nvSpPr>
        <p:spPr>
          <a:xfrm>
            <a:off x="2857499" y="9866940"/>
            <a:ext cx="53975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93" name="Shape 393"/>
          <p:cNvSpPr>
            <a:spLocks noGrp="1"/>
          </p:cNvSpPr>
          <p:nvPr>
            <p:ph type="body" sz="quarter" idx="15" hasCustomPrompt="1"/>
          </p:nvPr>
        </p:nvSpPr>
        <p:spPr>
          <a:xfrm>
            <a:off x="2857499" y="9118600"/>
            <a:ext cx="53975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2020</a:t>
            </a:r>
          </a:p>
        </p:txBody>
      </p:sp>
      <p:sp>
        <p:nvSpPr>
          <p:cNvPr id="394" name="Shape 394"/>
          <p:cNvSpPr>
            <a:spLocks noGrp="1"/>
          </p:cNvSpPr>
          <p:nvPr>
            <p:ph type="body" sz="quarter" idx="16" hasCustomPrompt="1"/>
          </p:nvPr>
        </p:nvSpPr>
        <p:spPr>
          <a:xfrm>
            <a:off x="10033000" y="9854240"/>
            <a:ext cx="5397499"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95" name="Shape 395"/>
          <p:cNvSpPr>
            <a:spLocks noGrp="1"/>
          </p:cNvSpPr>
          <p:nvPr>
            <p:ph type="body" sz="quarter" idx="17" hasCustomPrompt="1"/>
          </p:nvPr>
        </p:nvSpPr>
        <p:spPr>
          <a:xfrm>
            <a:off x="10033000" y="91059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2021</a:t>
            </a:r>
          </a:p>
        </p:txBody>
      </p:sp>
      <p:sp>
        <p:nvSpPr>
          <p:cNvPr id="396" name="Shape 396"/>
          <p:cNvSpPr>
            <a:spLocks noGrp="1"/>
          </p:cNvSpPr>
          <p:nvPr>
            <p:ph type="body" sz="quarter" idx="18" hasCustomPrompt="1"/>
          </p:nvPr>
        </p:nvSpPr>
        <p:spPr>
          <a:xfrm>
            <a:off x="17462500" y="9866940"/>
            <a:ext cx="5397499"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397" name="Shape 397"/>
          <p:cNvSpPr>
            <a:spLocks noGrp="1"/>
          </p:cNvSpPr>
          <p:nvPr>
            <p:ph type="body" sz="quarter" idx="19" hasCustomPrompt="1"/>
          </p:nvPr>
        </p:nvSpPr>
        <p:spPr>
          <a:xfrm>
            <a:off x="17462500" y="91186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2022</a:t>
            </a:r>
          </a:p>
        </p:txBody>
      </p:sp>
      <p:sp>
        <p:nvSpPr>
          <p:cNvPr id="3" name="Freeform 2"/>
          <p:cNvSpPr/>
          <p:nvPr userDrawn="1"/>
        </p:nvSpPr>
        <p:spPr>
          <a:xfrm>
            <a:off x="4630994" y="5126049"/>
            <a:ext cx="19762839" cy="3714230"/>
          </a:xfrm>
          <a:custGeom>
            <a:avLst/>
            <a:gdLst>
              <a:gd name="connsiteX0" fmla="*/ 0 w 19467870"/>
              <a:gd name="connsiteY0" fmla="*/ 2212762 h 2212762"/>
              <a:gd name="connsiteX1" fmla="*/ 3952567 w 19467870"/>
              <a:gd name="connsiteY1" fmla="*/ 1327859 h 2212762"/>
              <a:gd name="connsiteX2" fmla="*/ 3982064 w 19467870"/>
              <a:gd name="connsiteY2" fmla="*/ 1298362 h 2212762"/>
              <a:gd name="connsiteX3" fmla="*/ 7403690 w 19467870"/>
              <a:gd name="connsiteY3" fmla="*/ 504 h 2212762"/>
              <a:gd name="connsiteX4" fmla="*/ 11238270 w 19467870"/>
              <a:gd name="connsiteY4" fmla="*/ 1150878 h 2212762"/>
              <a:gd name="connsiteX5" fmla="*/ 14777883 w 19467870"/>
              <a:gd name="connsiteY5" fmla="*/ 1770310 h 2212762"/>
              <a:gd name="connsiteX6" fmla="*/ 19467870 w 19467870"/>
              <a:gd name="connsiteY6" fmla="*/ 1593330 h 2212762"/>
              <a:gd name="connsiteX0-1" fmla="*/ 0 w 19467870"/>
              <a:gd name="connsiteY0-2" fmla="*/ 2224453 h 2224453"/>
              <a:gd name="connsiteX1-3" fmla="*/ 3952567 w 19467870"/>
              <a:gd name="connsiteY1-4" fmla="*/ 1339550 h 2224453"/>
              <a:gd name="connsiteX2-5" fmla="*/ 3687096 w 19467870"/>
              <a:gd name="connsiteY2-6" fmla="*/ 1958982 h 2224453"/>
              <a:gd name="connsiteX3-7" fmla="*/ 7403690 w 19467870"/>
              <a:gd name="connsiteY3-8" fmla="*/ 12195 h 2224453"/>
              <a:gd name="connsiteX4-9" fmla="*/ 11238270 w 19467870"/>
              <a:gd name="connsiteY4-10" fmla="*/ 1162569 h 2224453"/>
              <a:gd name="connsiteX5-11" fmla="*/ 14777883 w 19467870"/>
              <a:gd name="connsiteY5-12" fmla="*/ 1782001 h 2224453"/>
              <a:gd name="connsiteX6-13" fmla="*/ 19467870 w 19467870"/>
              <a:gd name="connsiteY6-14" fmla="*/ 1605021 h 2224453"/>
              <a:gd name="connsiteX0-15" fmla="*/ 0 w 19467870"/>
              <a:gd name="connsiteY0-16" fmla="*/ 2224453 h 2257691"/>
              <a:gd name="connsiteX1-17" fmla="*/ 1150373 w 19467870"/>
              <a:gd name="connsiteY1-18" fmla="*/ 2253950 h 2257691"/>
              <a:gd name="connsiteX2-19" fmla="*/ 3687096 w 19467870"/>
              <a:gd name="connsiteY2-20" fmla="*/ 1958982 h 2257691"/>
              <a:gd name="connsiteX3-21" fmla="*/ 7403690 w 19467870"/>
              <a:gd name="connsiteY3-22" fmla="*/ 12195 h 2257691"/>
              <a:gd name="connsiteX4-23" fmla="*/ 11238270 w 19467870"/>
              <a:gd name="connsiteY4-24" fmla="*/ 1162569 h 2257691"/>
              <a:gd name="connsiteX5-25" fmla="*/ 14777883 w 19467870"/>
              <a:gd name="connsiteY5-26" fmla="*/ 1782001 h 2257691"/>
              <a:gd name="connsiteX6-27" fmla="*/ 19467870 w 19467870"/>
              <a:gd name="connsiteY6-28" fmla="*/ 1605021 h 2257691"/>
              <a:gd name="connsiteX0-29" fmla="*/ 0 w 18317497"/>
              <a:gd name="connsiteY0-30" fmla="*/ 2253950 h 2253950"/>
              <a:gd name="connsiteX1-31" fmla="*/ 2536723 w 18317497"/>
              <a:gd name="connsiteY1-32" fmla="*/ 1958982 h 2253950"/>
              <a:gd name="connsiteX2-33" fmla="*/ 6253317 w 18317497"/>
              <a:gd name="connsiteY2-34" fmla="*/ 12195 h 2253950"/>
              <a:gd name="connsiteX3-35" fmla="*/ 10087897 w 18317497"/>
              <a:gd name="connsiteY3-36" fmla="*/ 1162569 h 2253950"/>
              <a:gd name="connsiteX4-37" fmla="*/ 13627510 w 18317497"/>
              <a:gd name="connsiteY4-38" fmla="*/ 1782001 h 2253950"/>
              <a:gd name="connsiteX5-39" fmla="*/ 18317497 w 18317497"/>
              <a:gd name="connsiteY5-40" fmla="*/ 1605021 h 2253950"/>
              <a:gd name="connsiteX0-41" fmla="*/ 0 w 18258503"/>
              <a:gd name="connsiteY0-42" fmla="*/ 2047473 h 2124383"/>
              <a:gd name="connsiteX1-43" fmla="*/ 2477729 w 18258503"/>
              <a:gd name="connsiteY1-44" fmla="*/ 1958982 h 2124383"/>
              <a:gd name="connsiteX2-45" fmla="*/ 6194323 w 18258503"/>
              <a:gd name="connsiteY2-46" fmla="*/ 12195 h 2124383"/>
              <a:gd name="connsiteX3-47" fmla="*/ 10028903 w 18258503"/>
              <a:gd name="connsiteY3-48" fmla="*/ 1162569 h 2124383"/>
              <a:gd name="connsiteX4-49" fmla="*/ 13568516 w 18258503"/>
              <a:gd name="connsiteY4-50" fmla="*/ 1782001 h 2124383"/>
              <a:gd name="connsiteX5-51" fmla="*/ 18258503 w 18258503"/>
              <a:gd name="connsiteY5-52" fmla="*/ 1605021 h 2124383"/>
              <a:gd name="connsiteX0-53" fmla="*/ 0 w 15780774"/>
              <a:gd name="connsiteY0-54" fmla="*/ 1958982 h 1958982"/>
              <a:gd name="connsiteX1-55" fmla="*/ 3716594 w 15780774"/>
              <a:gd name="connsiteY1-56" fmla="*/ 12195 h 1958982"/>
              <a:gd name="connsiteX2-57" fmla="*/ 7551174 w 15780774"/>
              <a:gd name="connsiteY2-58" fmla="*/ 1162569 h 1958982"/>
              <a:gd name="connsiteX3-59" fmla="*/ 11090787 w 15780774"/>
              <a:gd name="connsiteY3-60" fmla="*/ 1782001 h 1958982"/>
              <a:gd name="connsiteX4-61" fmla="*/ 15780774 w 15780774"/>
              <a:gd name="connsiteY4-62" fmla="*/ 1605021 h 1958982"/>
              <a:gd name="connsiteX0-63" fmla="*/ 0 w 18229006"/>
              <a:gd name="connsiteY0-64" fmla="*/ 2049990 h 2049990"/>
              <a:gd name="connsiteX1-65" fmla="*/ 6164826 w 18229006"/>
              <a:gd name="connsiteY1-66" fmla="*/ 14713 h 2049990"/>
              <a:gd name="connsiteX2-67" fmla="*/ 9999406 w 18229006"/>
              <a:gd name="connsiteY2-68" fmla="*/ 1165087 h 2049990"/>
              <a:gd name="connsiteX3-69" fmla="*/ 13539019 w 18229006"/>
              <a:gd name="connsiteY3-70" fmla="*/ 1784519 h 2049990"/>
              <a:gd name="connsiteX4-71" fmla="*/ 18229006 w 18229006"/>
              <a:gd name="connsiteY4-72" fmla="*/ 1607539 h 2049990"/>
              <a:gd name="connsiteX0-73" fmla="*/ 0 w 18229006"/>
              <a:gd name="connsiteY0-74" fmla="*/ 2049990 h 2294697"/>
              <a:gd name="connsiteX1-75" fmla="*/ 6164826 w 18229006"/>
              <a:gd name="connsiteY1-76" fmla="*/ 14713 h 2294697"/>
              <a:gd name="connsiteX2-77" fmla="*/ 9999406 w 18229006"/>
              <a:gd name="connsiteY2-78" fmla="*/ 1165087 h 2294697"/>
              <a:gd name="connsiteX3-79" fmla="*/ 13539019 w 18229006"/>
              <a:gd name="connsiteY3-80" fmla="*/ 1784519 h 2294697"/>
              <a:gd name="connsiteX4-81" fmla="*/ 18229006 w 18229006"/>
              <a:gd name="connsiteY4-82" fmla="*/ 1607539 h 2294697"/>
              <a:gd name="connsiteX0-83" fmla="*/ 0 w 18229006"/>
              <a:gd name="connsiteY0-84" fmla="*/ 1414928 h 1710409"/>
              <a:gd name="connsiteX1-85" fmla="*/ 6194323 w 18229006"/>
              <a:gd name="connsiteY1-86" fmla="*/ 28580 h 1710409"/>
              <a:gd name="connsiteX2-87" fmla="*/ 9999406 w 18229006"/>
              <a:gd name="connsiteY2-88" fmla="*/ 530025 h 1710409"/>
              <a:gd name="connsiteX3-89" fmla="*/ 13539019 w 18229006"/>
              <a:gd name="connsiteY3-90" fmla="*/ 1149457 h 1710409"/>
              <a:gd name="connsiteX4-91" fmla="*/ 18229006 w 18229006"/>
              <a:gd name="connsiteY4-92" fmla="*/ 972477 h 1710409"/>
              <a:gd name="connsiteX0-93" fmla="*/ 0 w 18229006"/>
              <a:gd name="connsiteY0-94" fmla="*/ 2910121 h 3237651"/>
              <a:gd name="connsiteX1-95" fmla="*/ 6194323 w 18229006"/>
              <a:gd name="connsiteY1-96" fmla="*/ 1523773 h 3237651"/>
              <a:gd name="connsiteX2-97" fmla="*/ 10412360 w 18229006"/>
              <a:gd name="connsiteY2-98" fmla="*/ 19437 h 3237651"/>
              <a:gd name="connsiteX3-99" fmla="*/ 13539019 w 18229006"/>
              <a:gd name="connsiteY3-100" fmla="*/ 2644650 h 3237651"/>
              <a:gd name="connsiteX4-101" fmla="*/ 18229006 w 18229006"/>
              <a:gd name="connsiteY4-102" fmla="*/ 2467670 h 3237651"/>
              <a:gd name="connsiteX0-103" fmla="*/ 0 w 18229006"/>
              <a:gd name="connsiteY0-104" fmla="*/ 2892648 h 3220178"/>
              <a:gd name="connsiteX1-105" fmla="*/ 6194323 w 18229006"/>
              <a:gd name="connsiteY1-106" fmla="*/ 1506300 h 3220178"/>
              <a:gd name="connsiteX2-107" fmla="*/ 10412360 w 18229006"/>
              <a:gd name="connsiteY2-108" fmla="*/ 1964 h 3220178"/>
              <a:gd name="connsiteX3-109" fmla="*/ 13981471 w 18229006"/>
              <a:gd name="connsiteY3-110" fmla="*/ 1830764 h 3220178"/>
              <a:gd name="connsiteX4-111" fmla="*/ 18229006 w 18229006"/>
              <a:gd name="connsiteY4-112" fmla="*/ 2450197 h 3220178"/>
              <a:gd name="connsiteX0-113" fmla="*/ 0 w 18229006"/>
              <a:gd name="connsiteY0-114" fmla="*/ 2890740 h 3251582"/>
              <a:gd name="connsiteX1-115" fmla="*/ 6223819 w 18229006"/>
              <a:gd name="connsiteY1-116" fmla="*/ 1769863 h 3251582"/>
              <a:gd name="connsiteX2-117" fmla="*/ 10412360 w 18229006"/>
              <a:gd name="connsiteY2-118" fmla="*/ 56 h 3251582"/>
              <a:gd name="connsiteX3-119" fmla="*/ 13981471 w 18229006"/>
              <a:gd name="connsiteY3-120" fmla="*/ 1828856 h 3251582"/>
              <a:gd name="connsiteX4-121" fmla="*/ 18229006 w 18229006"/>
              <a:gd name="connsiteY4-122" fmla="*/ 2448289 h 3251582"/>
              <a:gd name="connsiteX0-123" fmla="*/ 0 w 18229006"/>
              <a:gd name="connsiteY0-124" fmla="*/ 2890757 h 3296306"/>
              <a:gd name="connsiteX1-125" fmla="*/ 6223819 w 18229006"/>
              <a:gd name="connsiteY1-126" fmla="*/ 1769880 h 3296306"/>
              <a:gd name="connsiteX2-127" fmla="*/ 10412360 w 18229006"/>
              <a:gd name="connsiteY2-128" fmla="*/ 73 h 3296306"/>
              <a:gd name="connsiteX3-129" fmla="*/ 13981471 w 18229006"/>
              <a:gd name="connsiteY3-130" fmla="*/ 1828873 h 3296306"/>
              <a:gd name="connsiteX4-131" fmla="*/ 18229006 w 18229006"/>
              <a:gd name="connsiteY4-132" fmla="*/ 2448306 h 3296306"/>
              <a:gd name="connsiteX0-133" fmla="*/ 0 w 19762838"/>
              <a:gd name="connsiteY0-134" fmla="*/ 2890757 h 3893648"/>
              <a:gd name="connsiteX1-135" fmla="*/ 6223819 w 19762838"/>
              <a:gd name="connsiteY1-136" fmla="*/ 1769880 h 3893648"/>
              <a:gd name="connsiteX2-137" fmla="*/ 10412360 w 19762838"/>
              <a:gd name="connsiteY2-138" fmla="*/ 73 h 3893648"/>
              <a:gd name="connsiteX3-139" fmla="*/ 13981471 w 19762838"/>
              <a:gd name="connsiteY3-140" fmla="*/ 1828873 h 3893648"/>
              <a:gd name="connsiteX4-141" fmla="*/ 19762838 w 19762838"/>
              <a:gd name="connsiteY4-142" fmla="*/ 3893648 h 3893648"/>
              <a:gd name="connsiteX0-143" fmla="*/ 0 w 19762838"/>
              <a:gd name="connsiteY0-144" fmla="*/ 2890757 h 3893648"/>
              <a:gd name="connsiteX1-145" fmla="*/ 6223819 w 19762838"/>
              <a:gd name="connsiteY1-146" fmla="*/ 1769880 h 3893648"/>
              <a:gd name="connsiteX2-147" fmla="*/ 10412360 w 19762838"/>
              <a:gd name="connsiteY2-148" fmla="*/ 73 h 3893648"/>
              <a:gd name="connsiteX3-149" fmla="*/ 13981471 w 19762838"/>
              <a:gd name="connsiteY3-150" fmla="*/ 1828873 h 3893648"/>
              <a:gd name="connsiteX4-151" fmla="*/ 17285109 w 19762838"/>
              <a:gd name="connsiteY4-152" fmla="*/ 3064901 h 3893648"/>
              <a:gd name="connsiteX5-153" fmla="*/ 19762838 w 19762838"/>
              <a:gd name="connsiteY5-154" fmla="*/ 3893648 h 3893648"/>
              <a:gd name="connsiteX0-155" fmla="*/ 0 w 19762838"/>
              <a:gd name="connsiteY0-156" fmla="*/ 2890757 h 3893648"/>
              <a:gd name="connsiteX1-157" fmla="*/ 6223819 w 19762838"/>
              <a:gd name="connsiteY1-158" fmla="*/ 1769880 h 3893648"/>
              <a:gd name="connsiteX2-159" fmla="*/ 10412360 w 19762838"/>
              <a:gd name="connsiteY2-160" fmla="*/ 73 h 3893648"/>
              <a:gd name="connsiteX3-161" fmla="*/ 13981471 w 19762838"/>
              <a:gd name="connsiteY3-162" fmla="*/ 1828873 h 3893648"/>
              <a:gd name="connsiteX4-163" fmla="*/ 16901650 w 19762838"/>
              <a:gd name="connsiteY4-164" fmla="*/ 3271379 h 3893648"/>
              <a:gd name="connsiteX5-165" fmla="*/ 19762838 w 19762838"/>
              <a:gd name="connsiteY5-166" fmla="*/ 3893648 h 3893648"/>
              <a:gd name="connsiteX0-167" fmla="*/ 0 w 20264283"/>
              <a:gd name="connsiteY0-168" fmla="*/ 2890757 h 3510190"/>
              <a:gd name="connsiteX1-169" fmla="*/ 6223819 w 20264283"/>
              <a:gd name="connsiteY1-170" fmla="*/ 1769880 h 3510190"/>
              <a:gd name="connsiteX2-171" fmla="*/ 10412360 w 20264283"/>
              <a:gd name="connsiteY2-172" fmla="*/ 73 h 3510190"/>
              <a:gd name="connsiteX3-173" fmla="*/ 13981471 w 20264283"/>
              <a:gd name="connsiteY3-174" fmla="*/ 1828873 h 3510190"/>
              <a:gd name="connsiteX4-175" fmla="*/ 16901650 w 20264283"/>
              <a:gd name="connsiteY4-176" fmla="*/ 3271379 h 3510190"/>
              <a:gd name="connsiteX5-177" fmla="*/ 20264283 w 20264283"/>
              <a:gd name="connsiteY5-178" fmla="*/ 3510190 h 3510190"/>
              <a:gd name="connsiteX0-179" fmla="*/ 0 w 19762839"/>
              <a:gd name="connsiteY0-180" fmla="*/ 2890757 h 3480693"/>
              <a:gd name="connsiteX1-181" fmla="*/ 6223819 w 19762839"/>
              <a:gd name="connsiteY1-182" fmla="*/ 1769880 h 3480693"/>
              <a:gd name="connsiteX2-183" fmla="*/ 10412360 w 19762839"/>
              <a:gd name="connsiteY2-184" fmla="*/ 73 h 3480693"/>
              <a:gd name="connsiteX3-185" fmla="*/ 13981471 w 19762839"/>
              <a:gd name="connsiteY3-186" fmla="*/ 1828873 h 3480693"/>
              <a:gd name="connsiteX4-187" fmla="*/ 16901650 w 19762839"/>
              <a:gd name="connsiteY4-188" fmla="*/ 3271379 h 3480693"/>
              <a:gd name="connsiteX5-189" fmla="*/ 19762839 w 19762839"/>
              <a:gd name="connsiteY5-190" fmla="*/ 3480693 h 3480693"/>
              <a:gd name="connsiteX0-191" fmla="*/ 0 w 19762839"/>
              <a:gd name="connsiteY0-192" fmla="*/ 2890757 h 3587090"/>
              <a:gd name="connsiteX1-193" fmla="*/ 6223819 w 19762839"/>
              <a:gd name="connsiteY1-194" fmla="*/ 1769880 h 3587090"/>
              <a:gd name="connsiteX2-195" fmla="*/ 10412360 w 19762839"/>
              <a:gd name="connsiteY2-196" fmla="*/ 73 h 3587090"/>
              <a:gd name="connsiteX3-197" fmla="*/ 13981471 w 19762839"/>
              <a:gd name="connsiteY3-198" fmla="*/ 1828873 h 3587090"/>
              <a:gd name="connsiteX4-199" fmla="*/ 16901650 w 19762839"/>
              <a:gd name="connsiteY4-200" fmla="*/ 3271379 h 3587090"/>
              <a:gd name="connsiteX5-201" fmla="*/ 19762839 w 19762839"/>
              <a:gd name="connsiteY5-202" fmla="*/ 3480693 h 3587090"/>
              <a:gd name="connsiteX0-203" fmla="*/ 0 w 19762839"/>
              <a:gd name="connsiteY0-204" fmla="*/ 2536795 h 3233128"/>
              <a:gd name="connsiteX1-205" fmla="*/ 6223819 w 19762839"/>
              <a:gd name="connsiteY1-206" fmla="*/ 1415918 h 3233128"/>
              <a:gd name="connsiteX2-207" fmla="*/ 10294373 w 19762839"/>
              <a:gd name="connsiteY2-208" fmla="*/ 72 h 3233128"/>
              <a:gd name="connsiteX3-209" fmla="*/ 13981471 w 19762839"/>
              <a:gd name="connsiteY3-210" fmla="*/ 1474911 h 3233128"/>
              <a:gd name="connsiteX4-211" fmla="*/ 16901650 w 19762839"/>
              <a:gd name="connsiteY4-212" fmla="*/ 2917417 h 3233128"/>
              <a:gd name="connsiteX5-213" fmla="*/ 19762839 w 19762839"/>
              <a:gd name="connsiteY5-214" fmla="*/ 3126731 h 3233128"/>
              <a:gd name="connsiteX0-215" fmla="*/ 0 w 19762839"/>
              <a:gd name="connsiteY0-216" fmla="*/ 2539389 h 3235722"/>
              <a:gd name="connsiteX1-217" fmla="*/ 6105832 w 19762839"/>
              <a:gd name="connsiteY1-218" fmla="*/ 1153042 h 3235722"/>
              <a:gd name="connsiteX2-219" fmla="*/ 10294373 w 19762839"/>
              <a:gd name="connsiteY2-220" fmla="*/ 2666 h 3235722"/>
              <a:gd name="connsiteX3-221" fmla="*/ 13981471 w 19762839"/>
              <a:gd name="connsiteY3-222" fmla="*/ 1477505 h 3235722"/>
              <a:gd name="connsiteX4-223" fmla="*/ 16901650 w 19762839"/>
              <a:gd name="connsiteY4-224" fmla="*/ 2920011 h 3235722"/>
              <a:gd name="connsiteX5-225" fmla="*/ 19762839 w 19762839"/>
              <a:gd name="connsiteY5-226" fmla="*/ 3129325 h 3235722"/>
              <a:gd name="connsiteX0-227" fmla="*/ 0 w 19762839"/>
              <a:gd name="connsiteY0-228" fmla="*/ 2540255 h 3236588"/>
              <a:gd name="connsiteX1-229" fmla="*/ 6105832 w 19762839"/>
              <a:gd name="connsiteY1-230" fmla="*/ 1153908 h 3236588"/>
              <a:gd name="connsiteX2-231" fmla="*/ 10294373 w 19762839"/>
              <a:gd name="connsiteY2-232" fmla="*/ 3532 h 3236588"/>
              <a:gd name="connsiteX3-233" fmla="*/ 13981471 w 19762839"/>
              <a:gd name="connsiteY3-234" fmla="*/ 1478371 h 3236588"/>
              <a:gd name="connsiteX4-235" fmla="*/ 16901650 w 19762839"/>
              <a:gd name="connsiteY4-236" fmla="*/ 2920877 h 3236588"/>
              <a:gd name="connsiteX5-237" fmla="*/ 19762839 w 19762839"/>
              <a:gd name="connsiteY5-238" fmla="*/ 3130191 h 3236588"/>
              <a:gd name="connsiteX0-239" fmla="*/ 0 w 19762839"/>
              <a:gd name="connsiteY0-240" fmla="*/ 2602476 h 3298809"/>
              <a:gd name="connsiteX1-241" fmla="*/ 7020232 w 19762839"/>
              <a:gd name="connsiteY1-242" fmla="*/ 626193 h 3298809"/>
              <a:gd name="connsiteX2-243" fmla="*/ 10294373 w 19762839"/>
              <a:gd name="connsiteY2-244" fmla="*/ 65753 h 3298809"/>
              <a:gd name="connsiteX3-245" fmla="*/ 13981471 w 19762839"/>
              <a:gd name="connsiteY3-246" fmla="*/ 1540592 h 3298809"/>
              <a:gd name="connsiteX4-247" fmla="*/ 16901650 w 19762839"/>
              <a:gd name="connsiteY4-248" fmla="*/ 2983098 h 3298809"/>
              <a:gd name="connsiteX5-249" fmla="*/ 19762839 w 19762839"/>
              <a:gd name="connsiteY5-250" fmla="*/ 3192412 h 3298809"/>
              <a:gd name="connsiteX0-251" fmla="*/ 0 w 19762839"/>
              <a:gd name="connsiteY0-252" fmla="*/ 3117050 h 3813383"/>
              <a:gd name="connsiteX1-253" fmla="*/ 7020232 w 19762839"/>
              <a:gd name="connsiteY1-254" fmla="*/ 1140767 h 3813383"/>
              <a:gd name="connsiteX2-255" fmla="*/ 10441857 w 19762839"/>
              <a:gd name="connsiteY2-256" fmla="*/ 19889 h 3813383"/>
              <a:gd name="connsiteX3-257" fmla="*/ 13981471 w 19762839"/>
              <a:gd name="connsiteY3-258" fmla="*/ 2055166 h 3813383"/>
              <a:gd name="connsiteX4-259" fmla="*/ 16901650 w 19762839"/>
              <a:gd name="connsiteY4-260" fmla="*/ 3497672 h 3813383"/>
              <a:gd name="connsiteX5-261" fmla="*/ 19762839 w 19762839"/>
              <a:gd name="connsiteY5-262" fmla="*/ 3706986 h 3813383"/>
              <a:gd name="connsiteX0-263" fmla="*/ 0 w 19762839"/>
              <a:gd name="connsiteY0-264" fmla="*/ 3145756 h 3842089"/>
              <a:gd name="connsiteX1-265" fmla="*/ 6990735 w 19762839"/>
              <a:gd name="connsiteY1-266" fmla="*/ 845008 h 3842089"/>
              <a:gd name="connsiteX2-267" fmla="*/ 10441857 w 19762839"/>
              <a:gd name="connsiteY2-268" fmla="*/ 48595 h 3842089"/>
              <a:gd name="connsiteX3-269" fmla="*/ 13981471 w 19762839"/>
              <a:gd name="connsiteY3-270" fmla="*/ 2083872 h 3842089"/>
              <a:gd name="connsiteX4-271" fmla="*/ 16901650 w 19762839"/>
              <a:gd name="connsiteY4-272" fmla="*/ 3526378 h 3842089"/>
              <a:gd name="connsiteX5-273" fmla="*/ 19762839 w 19762839"/>
              <a:gd name="connsiteY5-274" fmla="*/ 3735692 h 3842089"/>
              <a:gd name="connsiteX0-275" fmla="*/ 0 w 19762839"/>
              <a:gd name="connsiteY0-276" fmla="*/ 3008695 h 3705028"/>
              <a:gd name="connsiteX1-277" fmla="*/ 6990735 w 19762839"/>
              <a:gd name="connsiteY1-278" fmla="*/ 707947 h 3705028"/>
              <a:gd name="connsiteX2-279" fmla="*/ 10412360 w 19762839"/>
              <a:gd name="connsiteY2-280" fmla="*/ 59018 h 3705028"/>
              <a:gd name="connsiteX3-281" fmla="*/ 13981471 w 19762839"/>
              <a:gd name="connsiteY3-282" fmla="*/ 1946811 h 3705028"/>
              <a:gd name="connsiteX4-283" fmla="*/ 16901650 w 19762839"/>
              <a:gd name="connsiteY4-284" fmla="*/ 3389317 h 3705028"/>
              <a:gd name="connsiteX5-285" fmla="*/ 19762839 w 19762839"/>
              <a:gd name="connsiteY5-286" fmla="*/ 3598631 h 3705028"/>
              <a:gd name="connsiteX0-287" fmla="*/ 0 w 19762839"/>
              <a:gd name="connsiteY0-288" fmla="*/ 3017897 h 3714230"/>
              <a:gd name="connsiteX1-289" fmla="*/ 6990735 w 19762839"/>
              <a:gd name="connsiteY1-290" fmla="*/ 717149 h 3714230"/>
              <a:gd name="connsiteX2-291" fmla="*/ 10412360 w 19762839"/>
              <a:gd name="connsiteY2-292" fmla="*/ 68220 h 3714230"/>
              <a:gd name="connsiteX3-293" fmla="*/ 13981471 w 19762839"/>
              <a:gd name="connsiteY3-294" fmla="*/ 1956013 h 3714230"/>
              <a:gd name="connsiteX4-295" fmla="*/ 16901650 w 19762839"/>
              <a:gd name="connsiteY4-296" fmla="*/ 3398519 h 3714230"/>
              <a:gd name="connsiteX5-297" fmla="*/ 19762839 w 19762839"/>
              <a:gd name="connsiteY5-298" fmla="*/ 3607833 h 37142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762839" h="3714230">
                <a:moveTo>
                  <a:pt x="0" y="3017897"/>
                </a:moveTo>
                <a:cubicBezTo>
                  <a:pt x="3038168" y="4124026"/>
                  <a:pt x="5343832" y="1297252"/>
                  <a:pt x="6990735" y="717149"/>
                </a:cubicBezTo>
                <a:cubicBezTo>
                  <a:pt x="8637638" y="137046"/>
                  <a:pt x="9247237" y="-138257"/>
                  <a:pt x="10412360" y="68220"/>
                </a:cubicBezTo>
                <a:cubicBezTo>
                  <a:pt x="11577483" y="274697"/>
                  <a:pt x="12899923" y="1400963"/>
                  <a:pt x="13981471" y="1956013"/>
                </a:cubicBezTo>
                <a:cubicBezTo>
                  <a:pt x="15063019" y="2511063"/>
                  <a:pt x="15938089" y="3054390"/>
                  <a:pt x="16901650" y="3398519"/>
                </a:cubicBezTo>
                <a:cubicBezTo>
                  <a:pt x="17865211" y="3742648"/>
                  <a:pt x="19054917" y="3794174"/>
                  <a:pt x="19762839" y="3607833"/>
                </a:cubicBezTo>
              </a:path>
            </a:pathLst>
          </a:custGeom>
          <a:noFill/>
          <a:ln w="12700" cap="flat">
            <a:solidFill>
              <a:srgbClr val="D8DE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endParaRPr>
          </a:p>
        </p:txBody>
      </p:sp>
      <p:sp>
        <p:nvSpPr>
          <p:cNvPr id="401" name="Shape 401"/>
          <p:cNvSpPr>
            <a:spLocks noGrp="1"/>
          </p:cNvSpPr>
          <p:nvPr>
            <p:ph type="body" sz="quarter" idx="20" hasCustomPrompt="1"/>
          </p:nvPr>
        </p:nvSpPr>
        <p:spPr>
          <a:xfrm>
            <a:off x="1524009" y="4914900"/>
            <a:ext cx="3683001" cy="3683000"/>
          </a:xfrm>
          <a:prstGeom prst="ellipse">
            <a:avLst/>
          </a:prstGeom>
          <a:solidFill>
            <a:schemeClr val="accent5">
              <a:satOff val="-11600"/>
              <a:lumOff val="-11650"/>
            </a:schemeClr>
          </a:solidFill>
        </p:spPr>
        <p:txBody>
          <a:bodyPr lIns="71437" tIns="71437" rIns="71437" bIns="71437" numCol="1" spcCol="38100" anchor="ctr">
            <a:noAutofit/>
          </a:bodyPr>
          <a:lstStyle/>
          <a:p>
            <a:pPr algn="ctr">
              <a:lnSpc>
                <a:spcPct val="80000"/>
              </a:lnSpc>
              <a:defRPr sz="4000" spc="0">
                <a:solidFill>
                  <a:srgbClr val="FFFFFF"/>
                </a:solidFill>
                <a:latin typeface="Titillium WebSemiBold"/>
                <a:ea typeface="Titillium WebSemiBold"/>
                <a:cs typeface="Titillium WebSemiBold"/>
                <a:sym typeface="Titillium WebSemiBold"/>
              </a:defRPr>
            </a:pPr>
            <a:r>
              <a:rPr lang="en-US" dirty="0"/>
              <a:t> </a:t>
            </a:r>
            <a:endParaRPr dirty="0"/>
          </a:p>
        </p:txBody>
      </p:sp>
      <p:sp>
        <p:nvSpPr>
          <p:cNvPr id="30" name="Shape 63"/>
          <p:cNvSpPr>
            <a:spLocks noGrp="1"/>
          </p:cNvSpPr>
          <p:nvPr>
            <p:ph type="pic" sz="quarter" idx="23" hasCustomPrompt="1"/>
          </p:nvPr>
        </p:nvSpPr>
        <p:spPr>
          <a:xfrm>
            <a:off x="8841337" y="4934050"/>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31" name="Shape 63"/>
          <p:cNvSpPr>
            <a:spLocks noGrp="1"/>
          </p:cNvSpPr>
          <p:nvPr>
            <p:ph type="pic" sz="quarter" idx="24" hasCustomPrompt="1"/>
          </p:nvPr>
        </p:nvSpPr>
        <p:spPr>
          <a:xfrm>
            <a:off x="16158464" y="4908650"/>
            <a:ext cx="3682800" cy="3682800"/>
          </a:xfrm>
          <a:prstGeom prst="ellipse">
            <a:avLst/>
          </a:prstGeom>
          <a:solidFill>
            <a:schemeClr val="tx1"/>
          </a:solidFill>
          <a:ln>
            <a:noFill/>
          </a:ln>
          <a:effectLst/>
        </p:spPr>
        <p:txBody>
          <a:bodyPr lIns="91439" tIns="45719" rIns="91439" bIns="45719" anchor="t">
            <a:noAutofit/>
          </a:bodyPr>
          <a:lstStyle>
            <a:lvl1pPr marL="0" indent="0">
              <a:buNone/>
              <a:defRPr>
                <a:solidFill>
                  <a:schemeClr val="bg1"/>
                </a:solidFill>
              </a:defRPr>
            </a:lvl1pPr>
          </a:lstStyle>
          <a:p>
            <a:r>
              <a:rPr lang="en-US" dirty="0"/>
              <a:t> </a:t>
            </a:r>
            <a:endParaRPr dirty="0"/>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imeline 1.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411" name="Shape 411"/>
          <p:cNvSpPr/>
          <p:nvPr/>
        </p:nvSpPr>
        <p:spPr>
          <a:xfrm>
            <a:off x="0" y="6756400"/>
            <a:ext cx="24384000" cy="69537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412" name="Shape 41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13" name="Shape 41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14" name="Shape 414"/>
          <p:cNvSpPr>
            <a:spLocks noGrp="1"/>
          </p:cNvSpPr>
          <p:nvPr>
            <p:ph type="sldNum" sz="quarter" idx="2"/>
          </p:nvPr>
        </p:nvSpPr>
        <p:spPr>
          <a:prstGeom prst="rect">
            <a:avLst/>
          </a:prstGeom>
        </p:spPr>
        <p:txBody>
          <a:bodyPr/>
          <a:lstStyle/>
          <a:p>
            <a:fld id="{86CB4B4D-7CA3-9044-876B-883B54F8677D}" type="slidenum">
              <a:rPr/>
            </a:fld>
            <a:endParaRPr/>
          </a:p>
        </p:txBody>
      </p:sp>
      <p:sp>
        <p:nvSpPr>
          <p:cNvPr id="415" name="Shape 415"/>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416" name="Shape 416"/>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417" name="Shape 41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18" name="Shape 41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20" name="Shape 420"/>
          <p:cNvSpPr>
            <a:spLocks noGrp="1"/>
          </p:cNvSpPr>
          <p:nvPr>
            <p:ph type="body" sz="quarter" idx="14" hasCustomPrompt="1"/>
          </p:nvPr>
        </p:nvSpPr>
        <p:spPr>
          <a:xfrm>
            <a:off x="2857499" y="9866940"/>
            <a:ext cx="53975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421" name="Shape 421"/>
          <p:cNvSpPr>
            <a:spLocks noGrp="1"/>
          </p:cNvSpPr>
          <p:nvPr>
            <p:ph type="body" sz="quarter" idx="15" hasCustomPrompt="1"/>
          </p:nvPr>
        </p:nvSpPr>
        <p:spPr>
          <a:xfrm>
            <a:off x="2857499" y="9118600"/>
            <a:ext cx="53975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2023</a:t>
            </a:r>
          </a:p>
        </p:txBody>
      </p:sp>
      <p:sp>
        <p:nvSpPr>
          <p:cNvPr id="422" name="Shape 422"/>
          <p:cNvSpPr>
            <a:spLocks noGrp="1"/>
          </p:cNvSpPr>
          <p:nvPr>
            <p:ph type="body" sz="quarter" idx="16" hasCustomPrompt="1"/>
          </p:nvPr>
        </p:nvSpPr>
        <p:spPr>
          <a:xfrm>
            <a:off x="10033000" y="9854240"/>
            <a:ext cx="5397499"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423" name="Shape 423"/>
          <p:cNvSpPr>
            <a:spLocks noGrp="1"/>
          </p:cNvSpPr>
          <p:nvPr>
            <p:ph type="body" sz="quarter" idx="17" hasCustomPrompt="1"/>
          </p:nvPr>
        </p:nvSpPr>
        <p:spPr>
          <a:xfrm>
            <a:off x="10033000" y="91059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2024</a:t>
            </a:r>
          </a:p>
        </p:txBody>
      </p:sp>
      <p:sp>
        <p:nvSpPr>
          <p:cNvPr id="23" name="Freeform 22"/>
          <p:cNvSpPr/>
          <p:nvPr userDrawn="1"/>
        </p:nvSpPr>
        <p:spPr>
          <a:xfrm>
            <a:off x="4630994" y="5118641"/>
            <a:ext cx="19762839" cy="3721638"/>
          </a:xfrm>
          <a:custGeom>
            <a:avLst/>
            <a:gdLst>
              <a:gd name="connsiteX0" fmla="*/ 0 w 19467870"/>
              <a:gd name="connsiteY0" fmla="*/ 2212762 h 2212762"/>
              <a:gd name="connsiteX1" fmla="*/ 3952567 w 19467870"/>
              <a:gd name="connsiteY1" fmla="*/ 1327859 h 2212762"/>
              <a:gd name="connsiteX2" fmla="*/ 3982064 w 19467870"/>
              <a:gd name="connsiteY2" fmla="*/ 1298362 h 2212762"/>
              <a:gd name="connsiteX3" fmla="*/ 7403690 w 19467870"/>
              <a:gd name="connsiteY3" fmla="*/ 504 h 2212762"/>
              <a:gd name="connsiteX4" fmla="*/ 11238270 w 19467870"/>
              <a:gd name="connsiteY4" fmla="*/ 1150878 h 2212762"/>
              <a:gd name="connsiteX5" fmla="*/ 14777883 w 19467870"/>
              <a:gd name="connsiteY5" fmla="*/ 1770310 h 2212762"/>
              <a:gd name="connsiteX6" fmla="*/ 19467870 w 19467870"/>
              <a:gd name="connsiteY6" fmla="*/ 1593330 h 2212762"/>
              <a:gd name="connsiteX0-1" fmla="*/ 0 w 19467870"/>
              <a:gd name="connsiteY0-2" fmla="*/ 2224453 h 2224453"/>
              <a:gd name="connsiteX1-3" fmla="*/ 3952567 w 19467870"/>
              <a:gd name="connsiteY1-4" fmla="*/ 1339550 h 2224453"/>
              <a:gd name="connsiteX2-5" fmla="*/ 3687096 w 19467870"/>
              <a:gd name="connsiteY2-6" fmla="*/ 1958982 h 2224453"/>
              <a:gd name="connsiteX3-7" fmla="*/ 7403690 w 19467870"/>
              <a:gd name="connsiteY3-8" fmla="*/ 12195 h 2224453"/>
              <a:gd name="connsiteX4-9" fmla="*/ 11238270 w 19467870"/>
              <a:gd name="connsiteY4-10" fmla="*/ 1162569 h 2224453"/>
              <a:gd name="connsiteX5-11" fmla="*/ 14777883 w 19467870"/>
              <a:gd name="connsiteY5-12" fmla="*/ 1782001 h 2224453"/>
              <a:gd name="connsiteX6-13" fmla="*/ 19467870 w 19467870"/>
              <a:gd name="connsiteY6-14" fmla="*/ 1605021 h 2224453"/>
              <a:gd name="connsiteX0-15" fmla="*/ 0 w 19467870"/>
              <a:gd name="connsiteY0-16" fmla="*/ 2224453 h 2257691"/>
              <a:gd name="connsiteX1-17" fmla="*/ 1150373 w 19467870"/>
              <a:gd name="connsiteY1-18" fmla="*/ 2253950 h 2257691"/>
              <a:gd name="connsiteX2-19" fmla="*/ 3687096 w 19467870"/>
              <a:gd name="connsiteY2-20" fmla="*/ 1958982 h 2257691"/>
              <a:gd name="connsiteX3-21" fmla="*/ 7403690 w 19467870"/>
              <a:gd name="connsiteY3-22" fmla="*/ 12195 h 2257691"/>
              <a:gd name="connsiteX4-23" fmla="*/ 11238270 w 19467870"/>
              <a:gd name="connsiteY4-24" fmla="*/ 1162569 h 2257691"/>
              <a:gd name="connsiteX5-25" fmla="*/ 14777883 w 19467870"/>
              <a:gd name="connsiteY5-26" fmla="*/ 1782001 h 2257691"/>
              <a:gd name="connsiteX6-27" fmla="*/ 19467870 w 19467870"/>
              <a:gd name="connsiteY6-28" fmla="*/ 1605021 h 2257691"/>
              <a:gd name="connsiteX0-29" fmla="*/ 0 w 18317497"/>
              <a:gd name="connsiteY0-30" fmla="*/ 2253950 h 2253950"/>
              <a:gd name="connsiteX1-31" fmla="*/ 2536723 w 18317497"/>
              <a:gd name="connsiteY1-32" fmla="*/ 1958982 h 2253950"/>
              <a:gd name="connsiteX2-33" fmla="*/ 6253317 w 18317497"/>
              <a:gd name="connsiteY2-34" fmla="*/ 12195 h 2253950"/>
              <a:gd name="connsiteX3-35" fmla="*/ 10087897 w 18317497"/>
              <a:gd name="connsiteY3-36" fmla="*/ 1162569 h 2253950"/>
              <a:gd name="connsiteX4-37" fmla="*/ 13627510 w 18317497"/>
              <a:gd name="connsiteY4-38" fmla="*/ 1782001 h 2253950"/>
              <a:gd name="connsiteX5-39" fmla="*/ 18317497 w 18317497"/>
              <a:gd name="connsiteY5-40" fmla="*/ 1605021 h 2253950"/>
              <a:gd name="connsiteX0-41" fmla="*/ 0 w 18258503"/>
              <a:gd name="connsiteY0-42" fmla="*/ 2047473 h 2124383"/>
              <a:gd name="connsiteX1-43" fmla="*/ 2477729 w 18258503"/>
              <a:gd name="connsiteY1-44" fmla="*/ 1958982 h 2124383"/>
              <a:gd name="connsiteX2-45" fmla="*/ 6194323 w 18258503"/>
              <a:gd name="connsiteY2-46" fmla="*/ 12195 h 2124383"/>
              <a:gd name="connsiteX3-47" fmla="*/ 10028903 w 18258503"/>
              <a:gd name="connsiteY3-48" fmla="*/ 1162569 h 2124383"/>
              <a:gd name="connsiteX4-49" fmla="*/ 13568516 w 18258503"/>
              <a:gd name="connsiteY4-50" fmla="*/ 1782001 h 2124383"/>
              <a:gd name="connsiteX5-51" fmla="*/ 18258503 w 18258503"/>
              <a:gd name="connsiteY5-52" fmla="*/ 1605021 h 2124383"/>
              <a:gd name="connsiteX0-53" fmla="*/ 0 w 15780774"/>
              <a:gd name="connsiteY0-54" fmla="*/ 1958982 h 1958982"/>
              <a:gd name="connsiteX1-55" fmla="*/ 3716594 w 15780774"/>
              <a:gd name="connsiteY1-56" fmla="*/ 12195 h 1958982"/>
              <a:gd name="connsiteX2-57" fmla="*/ 7551174 w 15780774"/>
              <a:gd name="connsiteY2-58" fmla="*/ 1162569 h 1958982"/>
              <a:gd name="connsiteX3-59" fmla="*/ 11090787 w 15780774"/>
              <a:gd name="connsiteY3-60" fmla="*/ 1782001 h 1958982"/>
              <a:gd name="connsiteX4-61" fmla="*/ 15780774 w 15780774"/>
              <a:gd name="connsiteY4-62" fmla="*/ 1605021 h 1958982"/>
              <a:gd name="connsiteX0-63" fmla="*/ 0 w 18229006"/>
              <a:gd name="connsiteY0-64" fmla="*/ 2049990 h 2049990"/>
              <a:gd name="connsiteX1-65" fmla="*/ 6164826 w 18229006"/>
              <a:gd name="connsiteY1-66" fmla="*/ 14713 h 2049990"/>
              <a:gd name="connsiteX2-67" fmla="*/ 9999406 w 18229006"/>
              <a:gd name="connsiteY2-68" fmla="*/ 1165087 h 2049990"/>
              <a:gd name="connsiteX3-69" fmla="*/ 13539019 w 18229006"/>
              <a:gd name="connsiteY3-70" fmla="*/ 1784519 h 2049990"/>
              <a:gd name="connsiteX4-71" fmla="*/ 18229006 w 18229006"/>
              <a:gd name="connsiteY4-72" fmla="*/ 1607539 h 2049990"/>
              <a:gd name="connsiteX0-73" fmla="*/ 0 w 18229006"/>
              <a:gd name="connsiteY0-74" fmla="*/ 2049990 h 2294697"/>
              <a:gd name="connsiteX1-75" fmla="*/ 6164826 w 18229006"/>
              <a:gd name="connsiteY1-76" fmla="*/ 14713 h 2294697"/>
              <a:gd name="connsiteX2-77" fmla="*/ 9999406 w 18229006"/>
              <a:gd name="connsiteY2-78" fmla="*/ 1165087 h 2294697"/>
              <a:gd name="connsiteX3-79" fmla="*/ 13539019 w 18229006"/>
              <a:gd name="connsiteY3-80" fmla="*/ 1784519 h 2294697"/>
              <a:gd name="connsiteX4-81" fmla="*/ 18229006 w 18229006"/>
              <a:gd name="connsiteY4-82" fmla="*/ 1607539 h 2294697"/>
              <a:gd name="connsiteX0-83" fmla="*/ 0 w 18229006"/>
              <a:gd name="connsiteY0-84" fmla="*/ 1414928 h 1710409"/>
              <a:gd name="connsiteX1-85" fmla="*/ 6194323 w 18229006"/>
              <a:gd name="connsiteY1-86" fmla="*/ 28580 h 1710409"/>
              <a:gd name="connsiteX2-87" fmla="*/ 9999406 w 18229006"/>
              <a:gd name="connsiteY2-88" fmla="*/ 530025 h 1710409"/>
              <a:gd name="connsiteX3-89" fmla="*/ 13539019 w 18229006"/>
              <a:gd name="connsiteY3-90" fmla="*/ 1149457 h 1710409"/>
              <a:gd name="connsiteX4-91" fmla="*/ 18229006 w 18229006"/>
              <a:gd name="connsiteY4-92" fmla="*/ 972477 h 1710409"/>
              <a:gd name="connsiteX0-93" fmla="*/ 0 w 18229006"/>
              <a:gd name="connsiteY0-94" fmla="*/ 2910121 h 3237651"/>
              <a:gd name="connsiteX1-95" fmla="*/ 6194323 w 18229006"/>
              <a:gd name="connsiteY1-96" fmla="*/ 1523773 h 3237651"/>
              <a:gd name="connsiteX2-97" fmla="*/ 10412360 w 18229006"/>
              <a:gd name="connsiteY2-98" fmla="*/ 19437 h 3237651"/>
              <a:gd name="connsiteX3-99" fmla="*/ 13539019 w 18229006"/>
              <a:gd name="connsiteY3-100" fmla="*/ 2644650 h 3237651"/>
              <a:gd name="connsiteX4-101" fmla="*/ 18229006 w 18229006"/>
              <a:gd name="connsiteY4-102" fmla="*/ 2467670 h 3237651"/>
              <a:gd name="connsiteX0-103" fmla="*/ 0 w 18229006"/>
              <a:gd name="connsiteY0-104" fmla="*/ 2892648 h 3220178"/>
              <a:gd name="connsiteX1-105" fmla="*/ 6194323 w 18229006"/>
              <a:gd name="connsiteY1-106" fmla="*/ 1506300 h 3220178"/>
              <a:gd name="connsiteX2-107" fmla="*/ 10412360 w 18229006"/>
              <a:gd name="connsiteY2-108" fmla="*/ 1964 h 3220178"/>
              <a:gd name="connsiteX3-109" fmla="*/ 13981471 w 18229006"/>
              <a:gd name="connsiteY3-110" fmla="*/ 1830764 h 3220178"/>
              <a:gd name="connsiteX4-111" fmla="*/ 18229006 w 18229006"/>
              <a:gd name="connsiteY4-112" fmla="*/ 2450197 h 3220178"/>
              <a:gd name="connsiteX0-113" fmla="*/ 0 w 18229006"/>
              <a:gd name="connsiteY0-114" fmla="*/ 2890740 h 3251582"/>
              <a:gd name="connsiteX1-115" fmla="*/ 6223819 w 18229006"/>
              <a:gd name="connsiteY1-116" fmla="*/ 1769863 h 3251582"/>
              <a:gd name="connsiteX2-117" fmla="*/ 10412360 w 18229006"/>
              <a:gd name="connsiteY2-118" fmla="*/ 56 h 3251582"/>
              <a:gd name="connsiteX3-119" fmla="*/ 13981471 w 18229006"/>
              <a:gd name="connsiteY3-120" fmla="*/ 1828856 h 3251582"/>
              <a:gd name="connsiteX4-121" fmla="*/ 18229006 w 18229006"/>
              <a:gd name="connsiteY4-122" fmla="*/ 2448289 h 3251582"/>
              <a:gd name="connsiteX0-123" fmla="*/ 0 w 18229006"/>
              <a:gd name="connsiteY0-124" fmla="*/ 2890757 h 3296306"/>
              <a:gd name="connsiteX1-125" fmla="*/ 6223819 w 18229006"/>
              <a:gd name="connsiteY1-126" fmla="*/ 1769880 h 3296306"/>
              <a:gd name="connsiteX2-127" fmla="*/ 10412360 w 18229006"/>
              <a:gd name="connsiteY2-128" fmla="*/ 73 h 3296306"/>
              <a:gd name="connsiteX3-129" fmla="*/ 13981471 w 18229006"/>
              <a:gd name="connsiteY3-130" fmla="*/ 1828873 h 3296306"/>
              <a:gd name="connsiteX4-131" fmla="*/ 18229006 w 18229006"/>
              <a:gd name="connsiteY4-132" fmla="*/ 2448306 h 3296306"/>
              <a:gd name="connsiteX0-133" fmla="*/ 0 w 19762838"/>
              <a:gd name="connsiteY0-134" fmla="*/ 2890757 h 3893648"/>
              <a:gd name="connsiteX1-135" fmla="*/ 6223819 w 19762838"/>
              <a:gd name="connsiteY1-136" fmla="*/ 1769880 h 3893648"/>
              <a:gd name="connsiteX2-137" fmla="*/ 10412360 w 19762838"/>
              <a:gd name="connsiteY2-138" fmla="*/ 73 h 3893648"/>
              <a:gd name="connsiteX3-139" fmla="*/ 13981471 w 19762838"/>
              <a:gd name="connsiteY3-140" fmla="*/ 1828873 h 3893648"/>
              <a:gd name="connsiteX4-141" fmla="*/ 19762838 w 19762838"/>
              <a:gd name="connsiteY4-142" fmla="*/ 3893648 h 3893648"/>
              <a:gd name="connsiteX0-143" fmla="*/ 0 w 19762838"/>
              <a:gd name="connsiteY0-144" fmla="*/ 2890757 h 3893648"/>
              <a:gd name="connsiteX1-145" fmla="*/ 6223819 w 19762838"/>
              <a:gd name="connsiteY1-146" fmla="*/ 1769880 h 3893648"/>
              <a:gd name="connsiteX2-147" fmla="*/ 10412360 w 19762838"/>
              <a:gd name="connsiteY2-148" fmla="*/ 73 h 3893648"/>
              <a:gd name="connsiteX3-149" fmla="*/ 13981471 w 19762838"/>
              <a:gd name="connsiteY3-150" fmla="*/ 1828873 h 3893648"/>
              <a:gd name="connsiteX4-151" fmla="*/ 17285109 w 19762838"/>
              <a:gd name="connsiteY4-152" fmla="*/ 3064901 h 3893648"/>
              <a:gd name="connsiteX5-153" fmla="*/ 19762838 w 19762838"/>
              <a:gd name="connsiteY5-154" fmla="*/ 3893648 h 3893648"/>
              <a:gd name="connsiteX0-155" fmla="*/ 0 w 19762838"/>
              <a:gd name="connsiteY0-156" fmla="*/ 2890757 h 3893648"/>
              <a:gd name="connsiteX1-157" fmla="*/ 6223819 w 19762838"/>
              <a:gd name="connsiteY1-158" fmla="*/ 1769880 h 3893648"/>
              <a:gd name="connsiteX2-159" fmla="*/ 10412360 w 19762838"/>
              <a:gd name="connsiteY2-160" fmla="*/ 73 h 3893648"/>
              <a:gd name="connsiteX3-161" fmla="*/ 13981471 w 19762838"/>
              <a:gd name="connsiteY3-162" fmla="*/ 1828873 h 3893648"/>
              <a:gd name="connsiteX4-163" fmla="*/ 16901650 w 19762838"/>
              <a:gd name="connsiteY4-164" fmla="*/ 3271379 h 3893648"/>
              <a:gd name="connsiteX5-165" fmla="*/ 19762838 w 19762838"/>
              <a:gd name="connsiteY5-166" fmla="*/ 3893648 h 3893648"/>
              <a:gd name="connsiteX0-167" fmla="*/ 0 w 20264283"/>
              <a:gd name="connsiteY0-168" fmla="*/ 2890757 h 3510190"/>
              <a:gd name="connsiteX1-169" fmla="*/ 6223819 w 20264283"/>
              <a:gd name="connsiteY1-170" fmla="*/ 1769880 h 3510190"/>
              <a:gd name="connsiteX2-171" fmla="*/ 10412360 w 20264283"/>
              <a:gd name="connsiteY2-172" fmla="*/ 73 h 3510190"/>
              <a:gd name="connsiteX3-173" fmla="*/ 13981471 w 20264283"/>
              <a:gd name="connsiteY3-174" fmla="*/ 1828873 h 3510190"/>
              <a:gd name="connsiteX4-175" fmla="*/ 16901650 w 20264283"/>
              <a:gd name="connsiteY4-176" fmla="*/ 3271379 h 3510190"/>
              <a:gd name="connsiteX5-177" fmla="*/ 20264283 w 20264283"/>
              <a:gd name="connsiteY5-178" fmla="*/ 3510190 h 3510190"/>
              <a:gd name="connsiteX0-179" fmla="*/ 0 w 19762839"/>
              <a:gd name="connsiteY0-180" fmla="*/ 2890757 h 3480693"/>
              <a:gd name="connsiteX1-181" fmla="*/ 6223819 w 19762839"/>
              <a:gd name="connsiteY1-182" fmla="*/ 1769880 h 3480693"/>
              <a:gd name="connsiteX2-183" fmla="*/ 10412360 w 19762839"/>
              <a:gd name="connsiteY2-184" fmla="*/ 73 h 3480693"/>
              <a:gd name="connsiteX3-185" fmla="*/ 13981471 w 19762839"/>
              <a:gd name="connsiteY3-186" fmla="*/ 1828873 h 3480693"/>
              <a:gd name="connsiteX4-187" fmla="*/ 16901650 w 19762839"/>
              <a:gd name="connsiteY4-188" fmla="*/ 3271379 h 3480693"/>
              <a:gd name="connsiteX5-189" fmla="*/ 19762839 w 19762839"/>
              <a:gd name="connsiteY5-190" fmla="*/ 3480693 h 3480693"/>
              <a:gd name="connsiteX0-191" fmla="*/ 0 w 19762839"/>
              <a:gd name="connsiteY0-192" fmla="*/ 2890757 h 3587090"/>
              <a:gd name="connsiteX1-193" fmla="*/ 6223819 w 19762839"/>
              <a:gd name="connsiteY1-194" fmla="*/ 1769880 h 3587090"/>
              <a:gd name="connsiteX2-195" fmla="*/ 10412360 w 19762839"/>
              <a:gd name="connsiteY2-196" fmla="*/ 73 h 3587090"/>
              <a:gd name="connsiteX3-197" fmla="*/ 13981471 w 19762839"/>
              <a:gd name="connsiteY3-198" fmla="*/ 1828873 h 3587090"/>
              <a:gd name="connsiteX4-199" fmla="*/ 16901650 w 19762839"/>
              <a:gd name="connsiteY4-200" fmla="*/ 3271379 h 3587090"/>
              <a:gd name="connsiteX5-201" fmla="*/ 19762839 w 19762839"/>
              <a:gd name="connsiteY5-202" fmla="*/ 3480693 h 3587090"/>
              <a:gd name="connsiteX0-203" fmla="*/ 0 w 19762839"/>
              <a:gd name="connsiteY0-204" fmla="*/ 2536795 h 3233128"/>
              <a:gd name="connsiteX1-205" fmla="*/ 6223819 w 19762839"/>
              <a:gd name="connsiteY1-206" fmla="*/ 1415918 h 3233128"/>
              <a:gd name="connsiteX2-207" fmla="*/ 10294373 w 19762839"/>
              <a:gd name="connsiteY2-208" fmla="*/ 72 h 3233128"/>
              <a:gd name="connsiteX3-209" fmla="*/ 13981471 w 19762839"/>
              <a:gd name="connsiteY3-210" fmla="*/ 1474911 h 3233128"/>
              <a:gd name="connsiteX4-211" fmla="*/ 16901650 w 19762839"/>
              <a:gd name="connsiteY4-212" fmla="*/ 2917417 h 3233128"/>
              <a:gd name="connsiteX5-213" fmla="*/ 19762839 w 19762839"/>
              <a:gd name="connsiteY5-214" fmla="*/ 3126731 h 3233128"/>
              <a:gd name="connsiteX0-215" fmla="*/ 0 w 19762839"/>
              <a:gd name="connsiteY0-216" fmla="*/ 2539389 h 3235722"/>
              <a:gd name="connsiteX1-217" fmla="*/ 6105832 w 19762839"/>
              <a:gd name="connsiteY1-218" fmla="*/ 1153042 h 3235722"/>
              <a:gd name="connsiteX2-219" fmla="*/ 10294373 w 19762839"/>
              <a:gd name="connsiteY2-220" fmla="*/ 2666 h 3235722"/>
              <a:gd name="connsiteX3-221" fmla="*/ 13981471 w 19762839"/>
              <a:gd name="connsiteY3-222" fmla="*/ 1477505 h 3235722"/>
              <a:gd name="connsiteX4-223" fmla="*/ 16901650 w 19762839"/>
              <a:gd name="connsiteY4-224" fmla="*/ 2920011 h 3235722"/>
              <a:gd name="connsiteX5-225" fmla="*/ 19762839 w 19762839"/>
              <a:gd name="connsiteY5-226" fmla="*/ 3129325 h 3235722"/>
              <a:gd name="connsiteX0-227" fmla="*/ 0 w 19762839"/>
              <a:gd name="connsiteY0-228" fmla="*/ 2540255 h 3236588"/>
              <a:gd name="connsiteX1-229" fmla="*/ 6105832 w 19762839"/>
              <a:gd name="connsiteY1-230" fmla="*/ 1153908 h 3236588"/>
              <a:gd name="connsiteX2-231" fmla="*/ 10294373 w 19762839"/>
              <a:gd name="connsiteY2-232" fmla="*/ 3532 h 3236588"/>
              <a:gd name="connsiteX3-233" fmla="*/ 13981471 w 19762839"/>
              <a:gd name="connsiteY3-234" fmla="*/ 1478371 h 3236588"/>
              <a:gd name="connsiteX4-235" fmla="*/ 16901650 w 19762839"/>
              <a:gd name="connsiteY4-236" fmla="*/ 2920877 h 3236588"/>
              <a:gd name="connsiteX5-237" fmla="*/ 19762839 w 19762839"/>
              <a:gd name="connsiteY5-238" fmla="*/ 3130191 h 3236588"/>
              <a:gd name="connsiteX0-239" fmla="*/ 0 w 19762839"/>
              <a:gd name="connsiteY0-240" fmla="*/ 2602476 h 3298809"/>
              <a:gd name="connsiteX1-241" fmla="*/ 7020232 w 19762839"/>
              <a:gd name="connsiteY1-242" fmla="*/ 626193 h 3298809"/>
              <a:gd name="connsiteX2-243" fmla="*/ 10294373 w 19762839"/>
              <a:gd name="connsiteY2-244" fmla="*/ 65753 h 3298809"/>
              <a:gd name="connsiteX3-245" fmla="*/ 13981471 w 19762839"/>
              <a:gd name="connsiteY3-246" fmla="*/ 1540592 h 3298809"/>
              <a:gd name="connsiteX4-247" fmla="*/ 16901650 w 19762839"/>
              <a:gd name="connsiteY4-248" fmla="*/ 2983098 h 3298809"/>
              <a:gd name="connsiteX5-249" fmla="*/ 19762839 w 19762839"/>
              <a:gd name="connsiteY5-250" fmla="*/ 3192412 h 3298809"/>
              <a:gd name="connsiteX0-251" fmla="*/ 0 w 19762839"/>
              <a:gd name="connsiteY0-252" fmla="*/ 3117050 h 3813383"/>
              <a:gd name="connsiteX1-253" fmla="*/ 7020232 w 19762839"/>
              <a:gd name="connsiteY1-254" fmla="*/ 1140767 h 3813383"/>
              <a:gd name="connsiteX2-255" fmla="*/ 10441857 w 19762839"/>
              <a:gd name="connsiteY2-256" fmla="*/ 19889 h 3813383"/>
              <a:gd name="connsiteX3-257" fmla="*/ 13981471 w 19762839"/>
              <a:gd name="connsiteY3-258" fmla="*/ 2055166 h 3813383"/>
              <a:gd name="connsiteX4-259" fmla="*/ 16901650 w 19762839"/>
              <a:gd name="connsiteY4-260" fmla="*/ 3497672 h 3813383"/>
              <a:gd name="connsiteX5-261" fmla="*/ 19762839 w 19762839"/>
              <a:gd name="connsiteY5-262" fmla="*/ 3706986 h 3813383"/>
              <a:gd name="connsiteX0-263" fmla="*/ 0 w 19762839"/>
              <a:gd name="connsiteY0-264" fmla="*/ 3145756 h 3842089"/>
              <a:gd name="connsiteX1-265" fmla="*/ 6990735 w 19762839"/>
              <a:gd name="connsiteY1-266" fmla="*/ 845008 h 3842089"/>
              <a:gd name="connsiteX2-267" fmla="*/ 10441857 w 19762839"/>
              <a:gd name="connsiteY2-268" fmla="*/ 48595 h 3842089"/>
              <a:gd name="connsiteX3-269" fmla="*/ 13981471 w 19762839"/>
              <a:gd name="connsiteY3-270" fmla="*/ 2083872 h 3842089"/>
              <a:gd name="connsiteX4-271" fmla="*/ 16901650 w 19762839"/>
              <a:gd name="connsiteY4-272" fmla="*/ 3526378 h 3842089"/>
              <a:gd name="connsiteX5-273" fmla="*/ 19762839 w 19762839"/>
              <a:gd name="connsiteY5-274" fmla="*/ 3735692 h 3842089"/>
              <a:gd name="connsiteX0-275" fmla="*/ 0 w 19762839"/>
              <a:gd name="connsiteY0-276" fmla="*/ 3008695 h 3705028"/>
              <a:gd name="connsiteX1-277" fmla="*/ 6990735 w 19762839"/>
              <a:gd name="connsiteY1-278" fmla="*/ 707947 h 3705028"/>
              <a:gd name="connsiteX2-279" fmla="*/ 10412360 w 19762839"/>
              <a:gd name="connsiteY2-280" fmla="*/ 59018 h 3705028"/>
              <a:gd name="connsiteX3-281" fmla="*/ 13981471 w 19762839"/>
              <a:gd name="connsiteY3-282" fmla="*/ 1946811 h 3705028"/>
              <a:gd name="connsiteX4-283" fmla="*/ 16901650 w 19762839"/>
              <a:gd name="connsiteY4-284" fmla="*/ 3389317 h 3705028"/>
              <a:gd name="connsiteX5-285" fmla="*/ 19762839 w 19762839"/>
              <a:gd name="connsiteY5-286" fmla="*/ 3598631 h 3705028"/>
              <a:gd name="connsiteX0-287" fmla="*/ 0 w 19762839"/>
              <a:gd name="connsiteY0-288" fmla="*/ 3017897 h 3714230"/>
              <a:gd name="connsiteX1-289" fmla="*/ 6990735 w 19762839"/>
              <a:gd name="connsiteY1-290" fmla="*/ 717149 h 3714230"/>
              <a:gd name="connsiteX2-291" fmla="*/ 10412360 w 19762839"/>
              <a:gd name="connsiteY2-292" fmla="*/ 68220 h 3714230"/>
              <a:gd name="connsiteX3-293" fmla="*/ 13981471 w 19762839"/>
              <a:gd name="connsiteY3-294" fmla="*/ 1956013 h 3714230"/>
              <a:gd name="connsiteX4-295" fmla="*/ 16901650 w 19762839"/>
              <a:gd name="connsiteY4-296" fmla="*/ 3398519 h 3714230"/>
              <a:gd name="connsiteX5-297" fmla="*/ 19762839 w 19762839"/>
              <a:gd name="connsiteY5-298" fmla="*/ 3607833 h 3714230"/>
              <a:gd name="connsiteX0-299" fmla="*/ 0 w 19762839"/>
              <a:gd name="connsiteY0-300" fmla="*/ 3025305 h 3721638"/>
              <a:gd name="connsiteX1-301" fmla="*/ 6990735 w 19762839"/>
              <a:gd name="connsiteY1-302" fmla="*/ 724557 h 3721638"/>
              <a:gd name="connsiteX2-303" fmla="*/ 10412360 w 19762839"/>
              <a:gd name="connsiteY2-304" fmla="*/ 75628 h 3721638"/>
              <a:gd name="connsiteX3-305" fmla="*/ 13981471 w 19762839"/>
              <a:gd name="connsiteY3-306" fmla="*/ 1963421 h 3721638"/>
              <a:gd name="connsiteX4-307" fmla="*/ 16901650 w 19762839"/>
              <a:gd name="connsiteY4-308" fmla="*/ 3405927 h 3721638"/>
              <a:gd name="connsiteX5-309" fmla="*/ 19762839 w 19762839"/>
              <a:gd name="connsiteY5-310" fmla="*/ 3615241 h 37216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762839" h="3721638">
                <a:moveTo>
                  <a:pt x="0" y="3025305"/>
                </a:moveTo>
                <a:cubicBezTo>
                  <a:pt x="3038168" y="4131434"/>
                  <a:pt x="5550310" y="1363654"/>
                  <a:pt x="6990735" y="724557"/>
                </a:cubicBezTo>
                <a:cubicBezTo>
                  <a:pt x="8431160" y="85460"/>
                  <a:pt x="9247237" y="-130849"/>
                  <a:pt x="10412360" y="75628"/>
                </a:cubicBezTo>
                <a:cubicBezTo>
                  <a:pt x="11577483" y="282105"/>
                  <a:pt x="12899923" y="1408371"/>
                  <a:pt x="13981471" y="1963421"/>
                </a:cubicBezTo>
                <a:cubicBezTo>
                  <a:pt x="15063019" y="2518471"/>
                  <a:pt x="15938089" y="3061798"/>
                  <a:pt x="16901650" y="3405927"/>
                </a:cubicBezTo>
                <a:cubicBezTo>
                  <a:pt x="17865211" y="3750056"/>
                  <a:pt x="19054917" y="3801582"/>
                  <a:pt x="19762839" y="3615241"/>
                </a:cubicBezTo>
              </a:path>
            </a:pathLst>
          </a:custGeom>
          <a:noFill/>
          <a:ln w="12700" cap="flat">
            <a:solidFill>
              <a:srgbClr val="D8DE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endParaRPr>
          </a:p>
        </p:txBody>
      </p:sp>
      <p:sp>
        <p:nvSpPr>
          <p:cNvPr id="22" name="Shape 63"/>
          <p:cNvSpPr>
            <a:spLocks noGrp="1"/>
          </p:cNvSpPr>
          <p:nvPr>
            <p:ph type="pic" sz="quarter" idx="25" hasCustomPrompt="1"/>
          </p:nvPr>
        </p:nvSpPr>
        <p:spPr>
          <a:xfrm>
            <a:off x="16128986" y="1652642"/>
            <a:ext cx="10156710" cy="1015671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20" name="Shape 63"/>
          <p:cNvSpPr>
            <a:spLocks noGrp="1"/>
          </p:cNvSpPr>
          <p:nvPr>
            <p:ph type="pic" sz="quarter" idx="23" hasCustomPrompt="1"/>
          </p:nvPr>
        </p:nvSpPr>
        <p:spPr>
          <a:xfrm>
            <a:off x="8841337" y="4934050"/>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21" name="Shape 63"/>
          <p:cNvSpPr>
            <a:spLocks noGrp="1"/>
          </p:cNvSpPr>
          <p:nvPr>
            <p:ph type="pic" sz="quarter" idx="24" hasCustomPrompt="1"/>
          </p:nvPr>
        </p:nvSpPr>
        <p:spPr>
          <a:xfrm>
            <a:off x="1553747" y="4952061"/>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showMasterSp="0">
  <p:cSld name="Timelin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436" name="Shape 43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37" name="Shape 43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38" name="Shape 438"/>
          <p:cNvSpPr>
            <a:spLocks noGrp="1"/>
          </p:cNvSpPr>
          <p:nvPr>
            <p:ph type="sldNum" sz="quarter" idx="2"/>
          </p:nvPr>
        </p:nvSpPr>
        <p:spPr>
          <a:prstGeom prst="rect">
            <a:avLst/>
          </a:prstGeom>
        </p:spPr>
        <p:txBody>
          <a:bodyPr/>
          <a:lstStyle/>
          <a:p>
            <a:fld id="{86CB4B4D-7CA3-9044-876B-883B54F8677D}" type="slidenum">
              <a:rPr/>
            </a:fld>
            <a:endParaRPr/>
          </a:p>
        </p:txBody>
      </p:sp>
      <p:sp>
        <p:nvSpPr>
          <p:cNvPr id="439" name="Shape 439"/>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440" name="Shape 440"/>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441" name="Shape 441"/>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42" name="Shape 442"/>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43" name="Shape 443"/>
          <p:cNvSpPr/>
          <p:nvPr/>
        </p:nvSpPr>
        <p:spPr>
          <a:xfrm>
            <a:off x="1524185" y="7874000"/>
            <a:ext cx="21335631" cy="0"/>
          </a:xfrm>
          <a:prstGeom prst="line">
            <a:avLst/>
          </a:prstGeom>
          <a:ln w="25400" cap="rnd">
            <a:solidFill>
              <a:schemeClr val="accent5">
                <a:hueOff val="315652"/>
                <a:satOff val="-16548"/>
                <a:lumOff val="-24596"/>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44" name="Shape 444"/>
          <p:cNvSpPr>
            <a:spLocks noGrp="1"/>
          </p:cNvSpPr>
          <p:nvPr>
            <p:ph type="body" sz="quarter" idx="14" hasCustomPrompt="1"/>
          </p:nvPr>
        </p:nvSpPr>
        <p:spPr>
          <a:xfrm>
            <a:off x="1524000" y="7300763"/>
            <a:ext cx="1146473" cy="1146474"/>
          </a:xfrm>
          <a:prstGeom prst="ellipse">
            <a:avLst/>
          </a:prstGeom>
          <a:solidFill>
            <a:schemeClr val="accent5">
              <a:satOff val="-11600"/>
              <a:lumOff val="-11650"/>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45" name="Shape 445"/>
          <p:cNvSpPr/>
          <p:nvPr/>
        </p:nvSpPr>
        <p:spPr>
          <a:xfrm flipH="1">
            <a:off x="2097236" y="4861243"/>
            <a:ext cx="1" cy="2439521"/>
          </a:xfrm>
          <a:prstGeom prst="line">
            <a:avLst/>
          </a:prstGeom>
          <a:ln w="25400">
            <a:solidFill>
              <a:schemeClr val="accent6">
                <a:hueOff val="-2214564"/>
                <a:satOff val="-18445"/>
                <a:lumOff val="-82920"/>
                <a:alpha val="15294"/>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46" name="Shape 446"/>
          <p:cNvSpPr>
            <a:spLocks noGrp="1"/>
          </p:cNvSpPr>
          <p:nvPr>
            <p:ph type="body" sz="quarter" idx="15" hasCustomPrompt="1"/>
          </p:nvPr>
        </p:nvSpPr>
        <p:spPr>
          <a:xfrm>
            <a:off x="2797472" y="4522110"/>
            <a:ext cx="5084724"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Engineering Intern</a:t>
            </a:r>
          </a:p>
        </p:txBody>
      </p:sp>
      <p:sp>
        <p:nvSpPr>
          <p:cNvPr id="447" name="Shape 447"/>
          <p:cNvSpPr>
            <a:spLocks noGrp="1"/>
          </p:cNvSpPr>
          <p:nvPr>
            <p:ph type="body" sz="quarter" idx="16" hasCustomPrompt="1"/>
          </p:nvPr>
        </p:nvSpPr>
        <p:spPr>
          <a:xfrm>
            <a:off x="2797472" y="5281931"/>
            <a:ext cx="5084724" cy="1344598"/>
          </a:xfrm>
          <a:prstGeom prst="rect">
            <a:avLst/>
          </a:prstGeom>
        </p:spPr>
        <p:txBody>
          <a:bodyPr wrap="none" lIns="71437" tIns="71437" rIns="71437" bIns="71437" numCol="1" spcCol="38100">
            <a:spAutoFit/>
          </a:bodyPr>
          <a:lstStyle>
            <a:lvl1pPr>
              <a:lnSpc>
                <a:spcPct val="130000"/>
              </a:lnSpc>
              <a:defRPr/>
            </a:lvl1pPr>
          </a:lstStyle>
          <a:p>
            <a:r>
              <a:t>Parker Tech : Church Stoke, PA</a:t>
            </a:r>
          </a:p>
          <a:p>
            <a:r>
              <a:t>January 20XX - May 20XX</a:t>
            </a:r>
          </a:p>
        </p:txBody>
      </p:sp>
      <p:sp>
        <p:nvSpPr>
          <p:cNvPr id="448" name="Shape 448"/>
          <p:cNvSpPr>
            <a:spLocks noGrp="1"/>
          </p:cNvSpPr>
          <p:nvPr>
            <p:ph type="body" sz="quarter" idx="17" hasCustomPrompt="1"/>
          </p:nvPr>
        </p:nvSpPr>
        <p:spPr>
          <a:xfrm>
            <a:off x="6571381" y="7300763"/>
            <a:ext cx="1146474" cy="1146474"/>
          </a:xfrm>
          <a:prstGeom prst="ellipse">
            <a:avLst/>
          </a:prstGeom>
          <a:solidFill>
            <a:schemeClr val="accent4">
              <a:hueOff val="150000"/>
              <a:lumOff val="-6460"/>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49" name="Shape 449"/>
          <p:cNvSpPr>
            <a:spLocks noGrp="1"/>
          </p:cNvSpPr>
          <p:nvPr>
            <p:ph type="body" sz="quarter" idx="18" hasCustomPrompt="1"/>
          </p:nvPr>
        </p:nvSpPr>
        <p:spPr>
          <a:xfrm>
            <a:off x="11618763" y="7300763"/>
            <a:ext cx="1146474" cy="1146474"/>
          </a:xfrm>
          <a:prstGeom prst="ellipse">
            <a:avLst/>
          </a:prstGeom>
          <a:solidFill>
            <a:schemeClr val="accent1">
              <a:hueOff val="-306821"/>
              <a:satOff val="5939"/>
              <a:lumOff val="-6633"/>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50" name="Shape 450"/>
          <p:cNvSpPr>
            <a:spLocks noGrp="1"/>
          </p:cNvSpPr>
          <p:nvPr>
            <p:ph type="body" sz="quarter" idx="19" hasCustomPrompt="1"/>
          </p:nvPr>
        </p:nvSpPr>
        <p:spPr>
          <a:xfrm>
            <a:off x="16666145" y="7300763"/>
            <a:ext cx="1146474" cy="1146474"/>
          </a:xfrm>
          <a:prstGeom prst="ellipse">
            <a:avLst/>
          </a:prstGeom>
          <a:solidFill>
            <a:schemeClr val="accent6">
              <a:hueOff val="-126208"/>
              <a:satOff val="-9869"/>
              <a:lumOff val="-12502"/>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51" name="Shape 451"/>
          <p:cNvSpPr/>
          <p:nvPr/>
        </p:nvSpPr>
        <p:spPr>
          <a:xfrm>
            <a:off x="12179300" y="4861243"/>
            <a:ext cx="1" cy="2439521"/>
          </a:xfrm>
          <a:prstGeom prst="line">
            <a:avLst/>
          </a:prstGeom>
          <a:ln w="25400">
            <a:solidFill>
              <a:schemeClr val="accent6">
                <a:hueOff val="-2214564"/>
                <a:satOff val="-18445"/>
                <a:lumOff val="-82920"/>
                <a:alpha val="15294"/>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52" name="Shape 452"/>
          <p:cNvSpPr>
            <a:spLocks noGrp="1"/>
          </p:cNvSpPr>
          <p:nvPr>
            <p:ph type="body" sz="quarter" idx="20" hasCustomPrompt="1"/>
          </p:nvPr>
        </p:nvSpPr>
        <p:spPr>
          <a:xfrm>
            <a:off x="12910376" y="4522110"/>
            <a:ext cx="5302733"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Project manager</a:t>
            </a:r>
          </a:p>
        </p:txBody>
      </p:sp>
      <p:sp>
        <p:nvSpPr>
          <p:cNvPr id="453" name="Shape 453"/>
          <p:cNvSpPr>
            <a:spLocks noGrp="1"/>
          </p:cNvSpPr>
          <p:nvPr>
            <p:ph type="body" sz="quarter" idx="21" hasCustomPrompt="1"/>
          </p:nvPr>
        </p:nvSpPr>
        <p:spPr>
          <a:xfrm>
            <a:off x="12910376" y="5281931"/>
            <a:ext cx="5302733" cy="1344598"/>
          </a:xfrm>
          <a:prstGeom prst="rect">
            <a:avLst/>
          </a:prstGeom>
        </p:spPr>
        <p:txBody>
          <a:bodyPr wrap="none" lIns="71437" tIns="71437" rIns="71437" bIns="71437" numCol="1" spcCol="38100">
            <a:spAutoFit/>
          </a:bodyPr>
          <a:lstStyle>
            <a:lvl1pPr>
              <a:lnSpc>
                <a:spcPct val="130000"/>
              </a:lnSpc>
              <a:defRPr/>
            </a:lvl1pPr>
          </a:lstStyle>
          <a:p>
            <a:r>
              <a:t>Acme Corp : Los Angeles, CA</a:t>
            </a:r>
          </a:p>
          <a:p>
            <a:r>
              <a:t>September 20XX - August 20XX</a:t>
            </a:r>
          </a:p>
        </p:txBody>
      </p:sp>
      <p:sp>
        <p:nvSpPr>
          <p:cNvPr id="454" name="Shape 454"/>
          <p:cNvSpPr/>
          <p:nvPr/>
        </p:nvSpPr>
        <p:spPr>
          <a:xfrm>
            <a:off x="7150968" y="8447236"/>
            <a:ext cx="1" cy="2439521"/>
          </a:xfrm>
          <a:prstGeom prst="line">
            <a:avLst/>
          </a:prstGeom>
          <a:ln w="25400">
            <a:solidFill>
              <a:schemeClr val="accent6">
                <a:hueOff val="-2214564"/>
                <a:satOff val="-18445"/>
                <a:lumOff val="-82920"/>
                <a:alpha val="15294"/>
              </a:scheme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55" name="Shape 455"/>
          <p:cNvSpPr/>
          <p:nvPr/>
        </p:nvSpPr>
        <p:spPr>
          <a:xfrm>
            <a:off x="17233032" y="8447236"/>
            <a:ext cx="1" cy="2439521"/>
          </a:xfrm>
          <a:prstGeom prst="line">
            <a:avLst/>
          </a:prstGeom>
          <a:ln w="25400">
            <a:solidFill>
              <a:schemeClr val="accent6">
                <a:hueOff val="-2214564"/>
                <a:satOff val="-18445"/>
                <a:lumOff val="-82920"/>
                <a:alpha val="15294"/>
              </a:scheme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56" name="Shape 456"/>
          <p:cNvSpPr>
            <a:spLocks noGrp="1"/>
          </p:cNvSpPr>
          <p:nvPr>
            <p:ph type="body" sz="quarter" idx="22" hasCustomPrompt="1"/>
          </p:nvPr>
        </p:nvSpPr>
        <p:spPr>
          <a:xfrm>
            <a:off x="7971854" y="9312547"/>
            <a:ext cx="5084724"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Software engineer</a:t>
            </a:r>
          </a:p>
        </p:txBody>
      </p:sp>
      <p:sp>
        <p:nvSpPr>
          <p:cNvPr id="457" name="Shape 457"/>
          <p:cNvSpPr>
            <a:spLocks noGrp="1"/>
          </p:cNvSpPr>
          <p:nvPr>
            <p:ph type="body" sz="quarter" idx="23" hasCustomPrompt="1"/>
          </p:nvPr>
        </p:nvSpPr>
        <p:spPr>
          <a:xfrm>
            <a:off x="7971854" y="10072368"/>
            <a:ext cx="5084724" cy="1344598"/>
          </a:xfrm>
          <a:prstGeom prst="rect">
            <a:avLst/>
          </a:prstGeom>
        </p:spPr>
        <p:txBody>
          <a:bodyPr wrap="none" lIns="71437" tIns="71437" rIns="71437" bIns="71437" numCol="1" spcCol="38100">
            <a:spAutoFit/>
          </a:bodyPr>
          <a:lstStyle>
            <a:lvl1pPr>
              <a:lnSpc>
                <a:spcPct val="130000"/>
              </a:lnSpc>
              <a:defRPr/>
            </a:lvl1pPr>
          </a:lstStyle>
          <a:p>
            <a:r>
              <a:t>Parker Tech : Church Stoke, PA</a:t>
            </a:r>
          </a:p>
          <a:p>
            <a:r>
              <a:t>May 20XX - August 20XX</a:t>
            </a:r>
          </a:p>
        </p:txBody>
      </p:sp>
      <p:sp>
        <p:nvSpPr>
          <p:cNvPr id="458" name="Shape 458"/>
          <p:cNvSpPr>
            <a:spLocks noGrp="1"/>
          </p:cNvSpPr>
          <p:nvPr>
            <p:ph type="body" sz="quarter" idx="24" hasCustomPrompt="1"/>
          </p:nvPr>
        </p:nvSpPr>
        <p:spPr>
          <a:xfrm>
            <a:off x="18066618" y="9312547"/>
            <a:ext cx="4696798"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Sr. Project Manager</a:t>
            </a:r>
          </a:p>
        </p:txBody>
      </p:sp>
      <p:sp>
        <p:nvSpPr>
          <p:cNvPr id="459" name="Shape 459"/>
          <p:cNvSpPr>
            <a:spLocks noGrp="1"/>
          </p:cNvSpPr>
          <p:nvPr>
            <p:ph type="body" sz="quarter" idx="25" hasCustomPrompt="1"/>
          </p:nvPr>
        </p:nvSpPr>
        <p:spPr>
          <a:xfrm>
            <a:off x="18066618" y="10072368"/>
            <a:ext cx="4696798" cy="1344598"/>
          </a:xfrm>
          <a:prstGeom prst="rect">
            <a:avLst/>
          </a:prstGeom>
        </p:spPr>
        <p:txBody>
          <a:bodyPr wrap="none" lIns="71437" tIns="71437" rIns="71437" bIns="71437" numCol="1" spcCol="38100">
            <a:spAutoFit/>
          </a:bodyPr>
          <a:lstStyle>
            <a:lvl1pPr>
              <a:lnSpc>
                <a:spcPct val="130000"/>
              </a:lnSpc>
              <a:defRPr/>
            </a:lvl1pPr>
          </a:lstStyle>
          <a:p>
            <a:r>
              <a:t>Acme Corp : Los Angeles, CA</a:t>
            </a:r>
          </a:p>
          <a:p>
            <a:r>
              <a:t>September 20XX - Present</a:t>
            </a: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showMasterSp="0">
  <p:cSld name="Timeline 3">
    <p:spTree>
      <p:nvGrpSpPr>
        <p:cNvPr id="1" name=""/>
        <p:cNvGrpSpPr/>
        <p:nvPr/>
      </p:nvGrpSpPr>
      <p:grpSpPr>
        <a:xfrm>
          <a:off x="0" y="0"/>
          <a:ext cx="0" cy="0"/>
          <a:chOff x="0" y="0"/>
          <a:chExt cx="0" cy="0"/>
        </a:xfrm>
      </p:grpSpPr>
      <p:sp>
        <p:nvSpPr>
          <p:cNvPr id="466" name="Shape 466"/>
          <p:cNvSpPr/>
          <p:nvPr/>
        </p:nvSpPr>
        <p:spPr>
          <a:xfrm>
            <a:off x="0" y="6858000"/>
            <a:ext cx="24384000" cy="6858000"/>
          </a:xfrm>
          <a:prstGeom prst="rect">
            <a:avLst/>
          </a:prstGeom>
          <a:solidFill>
            <a:schemeClr val="accent5">
              <a:hueOff val="-116276"/>
              <a:satOff val="1298"/>
              <a:lumOff val="8132"/>
              <a:alpha val="50374"/>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467" name="Shape 46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68" name="Shape 468"/>
          <p:cNvSpPr>
            <a:spLocks noGrp="1"/>
          </p:cNvSpPr>
          <p:nvPr>
            <p:ph type="body" sz="quarter" idx="13" hasCustomPrompt="1"/>
          </p:nvPr>
        </p:nvSpPr>
        <p:spPr>
          <a:xfrm>
            <a:off x="1523999" y="5077459"/>
            <a:ext cx="5848303"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469" name="Shape 46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470" name="Shape 47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71" name="Shape 47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72" name="Shape 472"/>
          <p:cNvSpPr>
            <a:spLocks noGrp="1"/>
          </p:cNvSpPr>
          <p:nvPr>
            <p:ph type="title" hasCustomPrompt="1"/>
          </p:nvPr>
        </p:nvSpPr>
        <p:spPr>
          <a:xfrm>
            <a:off x="1523999" y="1524000"/>
            <a:ext cx="5848303" cy="3553460"/>
          </a:xfrm>
          <a:prstGeom prst="rect">
            <a:avLst/>
          </a:prstGeom>
        </p:spPr>
        <p:txBody>
          <a:bodyPr anchor="b"/>
          <a:lstStyle>
            <a:lvl1pPr algn="l"/>
          </a:lstStyle>
          <a:p>
            <a:r>
              <a:t>Title Text</a:t>
            </a:r>
          </a:p>
        </p:txBody>
      </p:sp>
      <p:sp>
        <p:nvSpPr>
          <p:cNvPr id="473" name="Shape 473"/>
          <p:cNvSpPr>
            <a:spLocks noGrp="1"/>
          </p:cNvSpPr>
          <p:nvPr>
            <p:ph type="body" sz="quarter" idx="1" hasCustomPrompt="1"/>
          </p:nvPr>
        </p:nvSpPr>
        <p:spPr>
          <a:xfrm>
            <a:off x="1523999" y="8894762"/>
            <a:ext cx="4572002" cy="3302993"/>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474" name="Shape 47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75" name="Shape 47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476" name="Shape 476"/>
          <p:cNvSpPr>
            <a:spLocks noGrp="1"/>
          </p:cNvSpPr>
          <p:nvPr>
            <p:ph type="pic" sz="quarter" idx="14"/>
          </p:nvPr>
        </p:nvSpPr>
        <p:spPr>
          <a:xfrm>
            <a:off x="6322715" y="4950271"/>
            <a:ext cx="3815458" cy="3815458"/>
          </a:xfrm>
          <a:prstGeom prst="ellipse">
            <a:avLst/>
          </a:prstGeom>
        </p:spPr>
        <p:txBody>
          <a:bodyPr lIns="91439" tIns="45719" rIns="91439" bIns="45719" numCol="1" spcCol="38100">
            <a:noAutofit/>
          </a:bodyPr>
          <a:lstStyle/>
          <a:p/>
        </p:txBody>
      </p:sp>
      <p:sp>
        <p:nvSpPr>
          <p:cNvPr id="477" name="Shape 477"/>
          <p:cNvSpPr>
            <a:spLocks noGrp="1"/>
          </p:cNvSpPr>
          <p:nvPr>
            <p:ph type="pic" sz="quarter" idx="15"/>
          </p:nvPr>
        </p:nvSpPr>
        <p:spPr>
          <a:xfrm>
            <a:off x="9503171" y="4950271"/>
            <a:ext cx="3815458" cy="3815458"/>
          </a:xfrm>
          <a:prstGeom prst="ellipse">
            <a:avLst/>
          </a:prstGeom>
        </p:spPr>
        <p:txBody>
          <a:bodyPr lIns="91439" tIns="45719" rIns="91439" bIns="45719" numCol="1" spcCol="38100">
            <a:noAutofit/>
          </a:bodyPr>
          <a:lstStyle/>
          <a:p/>
        </p:txBody>
      </p:sp>
      <p:sp>
        <p:nvSpPr>
          <p:cNvPr id="478" name="Shape 478"/>
          <p:cNvSpPr>
            <a:spLocks noGrp="1"/>
          </p:cNvSpPr>
          <p:nvPr>
            <p:ph type="pic" sz="quarter" idx="16"/>
          </p:nvPr>
        </p:nvSpPr>
        <p:spPr>
          <a:xfrm>
            <a:off x="12683629" y="4950271"/>
            <a:ext cx="3815458" cy="3815458"/>
          </a:xfrm>
          <a:prstGeom prst="ellipse">
            <a:avLst/>
          </a:prstGeom>
        </p:spPr>
        <p:txBody>
          <a:bodyPr lIns="91439" tIns="45719" rIns="91439" bIns="45719" numCol="1" spcCol="38100">
            <a:noAutofit/>
          </a:bodyPr>
          <a:lstStyle/>
          <a:p/>
        </p:txBody>
      </p:sp>
      <p:sp>
        <p:nvSpPr>
          <p:cNvPr id="479" name="Shape 479"/>
          <p:cNvSpPr>
            <a:spLocks noGrp="1"/>
          </p:cNvSpPr>
          <p:nvPr>
            <p:ph type="pic" sz="quarter" idx="17"/>
          </p:nvPr>
        </p:nvSpPr>
        <p:spPr>
          <a:xfrm>
            <a:off x="19044542" y="4950271"/>
            <a:ext cx="3815458" cy="3815458"/>
          </a:xfrm>
          <a:prstGeom prst="ellipse">
            <a:avLst/>
          </a:prstGeom>
        </p:spPr>
        <p:txBody>
          <a:bodyPr lIns="91439" tIns="45719" rIns="91439" bIns="45719" numCol="1" spcCol="38100">
            <a:noAutofit/>
          </a:bodyPr>
          <a:lstStyle/>
          <a:p/>
        </p:txBody>
      </p:sp>
      <p:sp>
        <p:nvSpPr>
          <p:cNvPr id="480" name="Shape 480"/>
          <p:cNvSpPr>
            <a:spLocks noGrp="1"/>
          </p:cNvSpPr>
          <p:nvPr>
            <p:ph type="pic" sz="quarter" idx="18"/>
          </p:nvPr>
        </p:nvSpPr>
        <p:spPr>
          <a:xfrm>
            <a:off x="15226985" y="4316015"/>
            <a:ext cx="5083970" cy="5083970"/>
          </a:xfrm>
          <a:prstGeom prst="ellipse">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481" name="Shape 481"/>
          <p:cNvSpPr/>
          <p:nvPr/>
        </p:nvSpPr>
        <p:spPr>
          <a:xfrm>
            <a:off x="8230443" y="2510751"/>
            <a:ext cx="1" cy="2439521"/>
          </a:xfrm>
          <a:prstGeom prst="line">
            <a:avLst/>
          </a:prstGeom>
          <a:ln w="25400">
            <a:solidFill>
              <a:schemeClr val="accent6">
                <a:hueOff val="-2214564"/>
                <a:satOff val="-18445"/>
                <a:lumOff val="-82920"/>
                <a:alpha val="14859"/>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82" name="Shape 482"/>
          <p:cNvSpPr>
            <a:spLocks noGrp="1"/>
          </p:cNvSpPr>
          <p:nvPr>
            <p:ph type="body" sz="quarter" idx="19" hasCustomPrompt="1"/>
          </p:nvPr>
        </p:nvSpPr>
        <p:spPr>
          <a:xfrm>
            <a:off x="8865444" y="280443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483" name="Shape 483"/>
          <p:cNvSpPr/>
          <p:nvPr/>
        </p:nvSpPr>
        <p:spPr>
          <a:xfrm>
            <a:off x="14591357" y="2510751"/>
            <a:ext cx="1" cy="2439521"/>
          </a:xfrm>
          <a:prstGeom prst="line">
            <a:avLst/>
          </a:prstGeom>
          <a:ln w="25400">
            <a:solidFill>
              <a:schemeClr val="accent6">
                <a:hueOff val="-2214564"/>
                <a:satOff val="-18445"/>
                <a:lumOff val="-82920"/>
                <a:alpha val="14859"/>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84" name="Shape 484"/>
          <p:cNvSpPr>
            <a:spLocks noGrp="1"/>
          </p:cNvSpPr>
          <p:nvPr>
            <p:ph type="body" sz="quarter" idx="20" hasCustomPrompt="1"/>
          </p:nvPr>
        </p:nvSpPr>
        <p:spPr>
          <a:xfrm>
            <a:off x="15226357" y="280443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485" name="Shape 485"/>
          <p:cNvSpPr/>
          <p:nvPr/>
        </p:nvSpPr>
        <p:spPr>
          <a:xfrm>
            <a:off x="11410900" y="8765728"/>
            <a:ext cx="1" cy="2439521"/>
          </a:xfrm>
          <a:prstGeom prst="line">
            <a:avLst/>
          </a:prstGeom>
          <a:ln w="25400">
            <a:solidFill>
              <a:schemeClr val="accent6">
                <a:hueOff val="-2214564"/>
                <a:satOff val="-18445"/>
                <a:lumOff val="-82920"/>
                <a:alpha val="14859"/>
              </a:scheme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86" name="Shape 486"/>
          <p:cNvSpPr>
            <a:spLocks noGrp="1"/>
          </p:cNvSpPr>
          <p:nvPr>
            <p:ph type="body" sz="quarter" idx="21" hasCustomPrompt="1"/>
          </p:nvPr>
        </p:nvSpPr>
        <p:spPr>
          <a:xfrm>
            <a:off x="12045900"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Febrary</a:t>
            </a:r>
          </a:p>
        </p:txBody>
      </p:sp>
      <p:sp>
        <p:nvSpPr>
          <p:cNvPr id="487" name="Shape 487"/>
          <p:cNvSpPr>
            <a:spLocks noGrp="1"/>
          </p:cNvSpPr>
          <p:nvPr>
            <p:ph type="body" sz="quarter" idx="22" hasCustomPrompt="1"/>
          </p:nvPr>
        </p:nvSpPr>
        <p:spPr>
          <a:xfrm>
            <a:off x="12045900" y="1000005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488" name="Shape 488"/>
          <p:cNvSpPr/>
          <p:nvPr/>
        </p:nvSpPr>
        <p:spPr>
          <a:xfrm>
            <a:off x="17768969" y="9399984"/>
            <a:ext cx="1" cy="1805265"/>
          </a:xfrm>
          <a:prstGeom prst="line">
            <a:avLst/>
          </a:prstGeom>
          <a:ln w="25400">
            <a:solidFill>
              <a:schemeClr val="accent6">
                <a:hueOff val="-2214564"/>
                <a:satOff val="-18445"/>
                <a:lumOff val="-82920"/>
                <a:alpha val="14859"/>
              </a:scheme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489" name="Shape 489"/>
          <p:cNvSpPr>
            <a:spLocks noGrp="1"/>
          </p:cNvSpPr>
          <p:nvPr>
            <p:ph type="body" sz="quarter" idx="23" hasCustomPrompt="1"/>
          </p:nvPr>
        </p:nvSpPr>
        <p:spPr>
          <a:xfrm>
            <a:off x="18403969"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April</a:t>
            </a:r>
          </a:p>
        </p:txBody>
      </p:sp>
      <p:sp>
        <p:nvSpPr>
          <p:cNvPr id="490" name="Shape 490"/>
          <p:cNvSpPr>
            <a:spLocks noGrp="1"/>
          </p:cNvSpPr>
          <p:nvPr>
            <p:ph type="body" sz="quarter" idx="24" hasCustomPrompt="1"/>
          </p:nvPr>
        </p:nvSpPr>
        <p:spPr>
          <a:xfrm>
            <a:off x="18403969" y="1000005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491" name="Shape 491"/>
          <p:cNvSpPr>
            <a:spLocks noGrp="1"/>
          </p:cNvSpPr>
          <p:nvPr>
            <p:ph type="body" sz="quarter" idx="25" hasCustomPrompt="1"/>
          </p:nvPr>
        </p:nvSpPr>
        <p:spPr>
          <a:xfrm>
            <a:off x="8865444"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January</a:t>
            </a:r>
          </a:p>
        </p:txBody>
      </p:sp>
      <p:sp>
        <p:nvSpPr>
          <p:cNvPr id="492" name="Shape 492"/>
          <p:cNvSpPr>
            <a:spLocks noGrp="1"/>
          </p:cNvSpPr>
          <p:nvPr>
            <p:ph type="body" sz="quarter" idx="26" hasCustomPrompt="1"/>
          </p:nvPr>
        </p:nvSpPr>
        <p:spPr>
          <a:xfrm>
            <a:off x="15226357"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March</a:t>
            </a: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showMasterSp="0">
  <p:cSld name="Timeline 4">
    <p:bg>
      <p:bgPr>
        <a:solidFill>
          <a:srgbClr val="1C1E21"/>
        </a:solidFill>
        <a:effectLst/>
      </p:bgPr>
    </p:bg>
    <p:spTree>
      <p:nvGrpSpPr>
        <p:cNvPr id="1" name=""/>
        <p:cNvGrpSpPr/>
        <p:nvPr/>
      </p:nvGrpSpPr>
      <p:grpSpPr>
        <a:xfrm>
          <a:off x="0" y="0"/>
          <a:ext cx="0" cy="0"/>
          <a:chOff x="0" y="0"/>
          <a:chExt cx="0" cy="0"/>
        </a:xfrm>
      </p:grpSpPr>
      <p:sp>
        <p:nvSpPr>
          <p:cNvPr id="499" name="Shape 499"/>
          <p:cNvSpPr>
            <a:spLocks noGrp="1"/>
          </p:cNvSpPr>
          <p:nvPr>
            <p:ph type="pic" idx="13"/>
          </p:nvPr>
        </p:nvSpPr>
        <p:spPr>
          <a:xfrm>
            <a:off x="0" y="0"/>
            <a:ext cx="24383427" cy="7619405"/>
          </a:xfrm>
          <a:prstGeom prst="rect">
            <a:avLst/>
          </a:prstGeom>
        </p:spPr>
        <p:txBody>
          <a:bodyPr lIns="91439" tIns="45719" rIns="91439" bIns="45719" numCol="1" spcCol="38100">
            <a:noAutofit/>
          </a:bodyPr>
          <a:lstStyle>
            <a:lvl1pPr>
              <a:defRPr>
                <a:solidFill>
                  <a:schemeClr val="bg1">
                    <a:alpha val="70145"/>
                  </a:schemeClr>
                </a:solidFill>
              </a:defRPr>
            </a:lvl1pPr>
          </a:lstStyle>
          <a:p/>
        </p:txBody>
      </p:sp>
      <p:sp>
        <p:nvSpPr>
          <p:cNvPr id="500" name="Shape 500"/>
          <p:cNvSpPr/>
          <p:nvPr/>
        </p:nvSpPr>
        <p:spPr>
          <a:xfrm>
            <a:off x="1523999" y="5077459"/>
            <a:ext cx="6096001" cy="970281"/>
          </a:xfrm>
          <a:prstGeom prst="rect">
            <a:avLst/>
          </a:prstGeom>
          <a:ln w="12700">
            <a:miter lim="400000"/>
          </a:ln>
        </p:spPr>
        <p:txBody>
          <a:bodyPr lIns="50800" tIns="50800" rIns="50800" bIns="50800">
            <a:spAutoFit/>
          </a:bodyPr>
          <a:lstStyle/>
          <a:p>
            <a:r>
              <a:t>/ This is the place</a:t>
            </a:r>
            <a:br/>
            <a:r>
              <a:t>for subtitle /</a:t>
            </a:r>
          </a:p>
        </p:txBody>
      </p:sp>
      <p:sp>
        <p:nvSpPr>
          <p:cNvPr id="501" name="Shape 501"/>
          <p:cNvSpPr/>
          <p:nvPr/>
        </p:nvSpPr>
        <p:spPr>
          <a:xfrm>
            <a:off x="6322715" y="4950271"/>
            <a:ext cx="3815458" cy="3815458"/>
          </a:xfrm>
          <a:prstGeom prst="ellipse">
            <a:avLst/>
          </a:prstGeom>
          <a:solidFill>
            <a:schemeClr val="accent6">
              <a:hueOff val="-2214564"/>
              <a:satOff val="-18445"/>
              <a:lumOff val="-82920"/>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5"/>
                    <a:lumOff val="-82920"/>
                  </a:schemeClr>
                </a:solidFill>
                <a:latin typeface="Titillium WebSemiBold"/>
                <a:ea typeface="Titillium WebSemiBold"/>
                <a:cs typeface="Titillium WebSemiBold"/>
                <a:sym typeface="Titillium WebSemiBold"/>
              </a:defRPr>
            </a:pPr>
            <a:endParaRPr sz="2400"/>
          </a:p>
        </p:txBody>
      </p:sp>
      <p:sp>
        <p:nvSpPr>
          <p:cNvPr id="502" name="Shape 502"/>
          <p:cNvSpPr/>
          <p:nvPr/>
        </p:nvSpPr>
        <p:spPr>
          <a:xfrm>
            <a:off x="9503171" y="4950271"/>
            <a:ext cx="3815458" cy="3815458"/>
          </a:xfrm>
          <a:prstGeom prst="ellipse">
            <a:avLst/>
          </a:prstGeom>
          <a:solidFill>
            <a:schemeClr val="accent6">
              <a:hueOff val="-2214564"/>
              <a:satOff val="-18445"/>
              <a:lumOff val="-82920"/>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5"/>
                    <a:lumOff val="-82920"/>
                  </a:schemeClr>
                </a:solidFill>
                <a:latin typeface="Titillium WebSemiBold"/>
                <a:ea typeface="Titillium WebSemiBold"/>
                <a:cs typeface="Titillium WebSemiBold"/>
                <a:sym typeface="Titillium WebSemiBold"/>
              </a:defRPr>
            </a:pPr>
            <a:endParaRPr sz="2400"/>
          </a:p>
        </p:txBody>
      </p:sp>
      <p:sp>
        <p:nvSpPr>
          <p:cNvPr id="503" name="Shape 503"/>
          <p:cNvSpPr/>
          <p:nvPr/>
        </p:nvSpPr>
        <p:spPr>
          <a:xfrm>
            <a:off x="12683628" y="4950271"/>
            <a:ext cx="3815458" cy="3815458"/>
          </a:xfrm>
          <a:prstGeom prst="ellipse">
            <a:avLst/>
          </a:prstGeom>
          <a:solidFill>
            <a:schemeClr val="accent6">
              <a:hueOff val="-2214564"/>
              <a:satOff val="-18445"/>
              <a:lumOff val="-82920"/>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5"/>
                    <a:lumOff val="-82920"/>
                  </a:schemeClr>
                </a:solidFill>
                <a:latin typeface="Titillium WebSemiBold"/>
                <a:ea typeface="Titillium WebSemiBold"/>
                <a:cs typeface="Titillium WebSemiBold"/>
                <a:sym typeface="Titillium WebSemiBold"/>
              </a:defRPr>
            </a:pPr>
            <a:endParaRPr sz="2400"/>
          </a:p>
        </p:txBody>
      </p:sp>
      <p:sp>
        <p:nvSpPr>
          <p:cNvPr id="504" name="Shape 504"/>
          <p:cNvSpPr/>
          <p:nvPr/>
        </p:nvSpPr>
        <p:spPr>
          <a:xfrm>
            <a:off x="19044542" y="4950271"/>
            <a:ext cx="3815458" cy="3815458"/>
          </a:xfrm>
          <a:prstGeom prst="ellipse">
            <a:avLst/>
          </a:prstGeom>
          <a:solidFill>
            <a:schemeClr val="accent6">
              <a:hueOff val="-2214564"/>
              <a:satOff val="-18445"/>
              <a:lumOff val="-82920"/>
            </a:schemeClr>
          </a:solidFill>
          <a:ln w="12700">
            <a:miter lim="400000"/>
          </a:ln>
        </p:spPr>
        <p:txBody>
          <a:bodyPr lIns="71437" tIns="71437" rIns="71437" bIns="71437" anchor="ctr"/>
          <a:lstStyle/>
          <a:p>
            <a:pPr algn="ctr">
              <a:lnSpc>
                <a:spcPct val="100000"/>
              </a:lnSpc>
              <a:defRPr sz="3000" spc="0">
                <a:solidFill>
                  <a:schemeClr val="accent6">
                    <a:hueOff val="-2214564"/>
                    <a:satOff val="-18445"/>
                    <a:lumOff val="-82920"/>
                  </a:schemeClr>
                </a:solidFill>
                <a:latin typeface="Titillium WebSemiBold"/>
                <a:ea typeface="Titillium WebSemiBold"/>
                <a:cs typeface="Titillium WebSemiBold"/>
                <a:sym typeface="Titillium WebSemiBold"/>
              </a:defRPr>
            </a:pPr>
            <a:endParaRPr sz="2400"/>
          </a:p>
        </p:txBody>
      </p:sp>
      <p:sp>
        <p:nvSpPr>
          <p:cNvPr id="505" name="Shape 505"/>
          <p:cNvSpPr/>
          <p:nvPr/>
        </p:nvSpPr>
        <p:spPr>
          <a:xfrm>
            <a:off x="15226985" y="4316015"/>
            <a:ext cx="5083970" cy="5083970"/>
          </a:xfrm>
          <a:prstGeom prst="ellipse">
            <a:avLst/>
          </a:prstGeom>
          <a:solidFill>
            <a:srgbClr val="FFFFFF"/>
          </a:solidFill>
          <a:ln w="12700">
            <a:miter lim="400000"/>
          </a:ln>
          <a:effectLst>
            <a:outerShdw blurRad="1270000" dist="635000" dir="3300000" rotWithShape="0">
              <a:schemeClr val="accent6">
                <a:hueOff val="-2214564"/>
                <a:satOff val="-18445"/>
                <a:lumOff val="-82920"/>
                <a:alpha val="24538"/>
              </a:schemeClr>
            </a:outerShdw>
          </a:effectLst>
        </p:spPr>
        <p:txBody>
          <a:bodyPr lIns="71437" tIns="71437" rIns="71437" bIns="71437" anchor="ctr"/>
          <a:lstStyle/>
          <a:p>
            <a:pPr algn="ctr">
              <a:lnSpc>
                <a:spcPct val="100000"/>
              </a:lnSpc>
              <a:defRPr sz="3000" spc="0">
                <a:solidFill>
                  <a:schemeClr val="accent6">
                    <a:hueOff val="-2214564"/>
                    <a:satOff val="-18445"/>
                    <a:lumOff val="-82920"/>
                  </a:schemeClr>
                </a:solidFill>
                <a:latin typeface="Titillium WebSemiBold"/>
                <a:ea typeface="Titillium WebSemiBold"/>
                <a:cs typeface="Titillium WebSemiBold"/>
                <a:sym typeface="Titillium WebSemiBold"/>
              </a:defRPr>
            </a:pPr>
            <a:endParaRPr sz="2400"/>
          </a:p>
        </p:txBody>
      </p:sp>
      <p:sp>
        <p:nvSpPr>
          <p:cNvPr id="506" name="Shape 506"/>
          <p:cNvSpPr/>
          <p:nvPr/>
        </p:nvSpPr>
        <p:spPr>
          <a:xfrm>
            <a:off x="8230443" y="2510751"/>
            <a:ext cx="1" cy="2439521"/>
          </a:xfrm>
          <a:prstGeom prst="line">
            <a:avLst/>
          </a:prstGeom>
          <a:ln w="25400">
            <a:solidFill>
              <a:srgbClr val="FFFFFF">
                <a:alpha val="20409"/>
              </a:srgb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07" name="Shape 507"/>
          <p:cNvSpPr>
            <a:spLocks noGrp="1"/>
          </p:cNvSpPr>
          <p:nvPr>
            <p:ph type="body" sz="quarter" idx="14" hasCustomPrompt="1"/>
          </p:nvPr>
        </p:nvSpPr>
        <p:spPr>
          <a:xfrm>
            <a:off x="8865444"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08" name="Shape 508"/>
          <p:cNvSpPr>
            <a:spLocks noGrp="1"/>
          </p:cNvSpPr>
          <p:nvPr>
            <p:ph type="body" sz="quarter" idx="15" hasCustomPrompt="1"/>
          </p:nvPr>
        </p:nvSpPr>
        <p:spPr>
          <a:xfrm>
            <a:off x="8865444" y="280443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09" name="Shape 509"/>
          <p:cNvSpPr/>
          <p:nvPr/>
        </p:nvSpPr>
        <p:spPr>
          <a:xfrm>
            <a:off x="14591357" y="2510751"/>
            <a:ext cx="1" cy="2439521"/>
          </a:xfrm>
          <a:prstGeom prst="line">
            <a:avLst/>
          </a:prstGeom>
          <a:ln w="25400">
            <a:solidFill>
              <a:srgbClr val="FFFFFF">
                <a:alpha val="20409"/>
              </a:srgb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10" name="Shape 510"/>
          <p:cNvSpPr>
            <a:spLocks noGrp="1"/>
          </p:cNvSpPr>
          <p:nvPr>
            <p:ph type="body" sz="quarter" idx="16" hasCustomPrompt="1"/>
          </p:nvPr>
        </p:nvSpPr>
        <p:spPr>
          <a:xfrm>
            <a:off x="15226357"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1" name="Shape 511"/>
          <p:cNvSpPr>
            <a:spLocks noGrp="1"/>
          </p:cNvSpPr>
          <p:nvPr>
            <p:ph type="body" sz="quarter" idx="17" hasCustomPrompt="1"/>
          </p:nvPr>
        </p:nvSpPr>
        <p:spPr>
          <a:xfrm>
            <a:off x="15226357" y="280443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2" name="Shape 512"/>
          <p:cNvSpPr/>
          <p:nvPr/>
        </p:nvSpPr>
        <p:spPr>
          <a:xfrm>
            <a:off x="11410900" y="8765728"/>
            <a:ext cx="1" cy="2439521"/>
          </a:xfrm>
          <a:prstGeom prst="line">
            <a:avLst/>
          </a:prstGeom>
          <a:ln w="25400">
            <a:solidFill>
              <a:srgbClr val="FFFFFF">
                <a:alpha val="20409"/>
              </a:srgb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13" name="Shape 513"/>
          <p:cNvSpPr>
            <a:spLocks noGrp="1"/>
          </p:cNvSpPr>
          <p:nvPr>
            <p:ph type="body" sz="quarter" idx="18" hasCustomPrompt="1"/>
          </p:nvPr>
        </p:nvSpPr>
        <p:spPr>
          <a:xfrm>
            <a:off x="12045900"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4" name="Shape 514"/>
          <p:cNvSpPr>
            <a:spLocks noGrp="1"/>
          </p:cNvSpPr>
          <p:nvPr>
            <p:ph type="body" sz="quarter" idx="19" hasCustomPrompt="1"/>
          </p:nvPr>
        </p:nvSpPr>
        <p:spPr>
          <a:xfrm>
            <a:off x="12045900" y="1000005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5" name="Shape 515"/>
          <p:cNvSpPr/>
          <p:nvPr/>
        </p:nvSpPr>
        <p:spPr>
          <a:xfrm>
            <a:off x="17768969" y="9399984"/>
            <a:ext cx="1" cy="1805265"/>
          </a:xfrm>
          <a:prstGeom prst="line">
            <a:avLst/>
          </a:prstGeom>
          <a:ln w="25400">
            <a:solidFill>
              <a:srgbClr val="FFFFFF">
                <a:alpha val="20409"/>
              </a:srgb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16" name="Shape 516"/>
          <p:cNvSpPr>
            <a:spLocks noGrp="1"/>
          </p:cNvSpPr>
          <p:nvPr>
            <p:ph type="body" sz="quarter" idx="20" hasCustomPrompt="1"/>
          </p:nvPr>
        </p:nvSpPr>
        <p:spPr>
          <a:xfrm>
            <a:off x="18403969"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7" name="Shape 517"/>
          <p:cNvSpPr>
            <a:spLocks noGrp="1"/>
          </p:cNvSpPr>
          <p:nvPr>
            <p:ph type="body" sz="quarter" idx="21" hasCustomPrompt="1"/>
          </p:nvPr>
        </p:nvSpPr>
        <p:spPr>
          <a:xfrm>
            <a:off x="18403969" y="1000005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8" name="Shape 51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19" name="Shape 519"/>
          <p:cNvSpPr>
            <a:spLocks noGrp="1"/>
          </p:cNvSpPr>
          <p:nvPr>
            <p:ph type="body" sz="quarter" idx="22" hasCustomPrompt="1"/>
          </p:nvPr>
        </p:nvSpPr>
        <p:spPr>
          <a:xfrm>
            <a:off x="1523999" y="5077459"/>
            <a:ext cx="5848303" cy="767390"/>
          </a:xfrm>
          <a:prstGeom prst="rect">
            <a:avLst/>
          </a:prstGeom>
        </p:spPr>
        <p:txBody>
          <a:bodyPr wrap="square" numCol="1" spcCol="38100">
            <a:spAutoFit/>
          </a:bodyPr>
          <a:lstStyle>
            <a:lvl1pPr>
              <a:lnSpc>
                <a:spcPct val="110000"/>
              </a:lnSpc>
              <a:defRPr sz="2400">
                <a:solidFill>
                  <a:srgbClr val="FFFFFF">
                    <a:alpha val="70000"/>
                  </a:srgbClr>
                </a:solidFill>
              </a:defRPr>
            </a:lvl1pPr>
          </a:lstStyle>
          <a:p>
            <a:pPr>
              <a:lnSpc>
                <a:spcPct val="90000"/>
              </a:lnSpc>
              <a:defRPr sz="2400">
                <a:solidFill>
                  <a:srgbClr val="FFFFFF">
                    <a:alpha val="69642"/>
                  </a:srgbClr>
                </a:solidFill>
              </a:defRPr>
            </a:pPr>
            <a:r>
              <a:t>/ This is the place</a:t>
            </a:r>
            <a:br/>
            <a:r>
              <a:t>for subtitle /</a:t>
            </a:r>
          </a:p>
        </p:txBody>
      </p:sp>
      <p:sp>
        <p:nvSpPr>
          <p:cNvPr id="520" name="Shape 520"/>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521" name="Shape 52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22" name="Shape 52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23" name="Shape 523"/>
          <p:cNvSpPr>
            <a:spLocks noGrp="1"/>
          </p:cNvSpPr>
          <p:nvPr>
            <p:ph type="title" hasCustomPrompt="1"/>
          </p:nvPr>
        </p:nvSpPr>
        <p:spPr>
          <a:xfrm>
            <a:off x="1523999" y="1524000"/>
            <a:ext cx="5848303" cy="3553460"/>
          </a:xfrm>
          <a:prstGeom prst="rect">
            <a:avLst/>
          </a:prstGeom>
        </p:spPr>
        <p:txBody>
          <a:bodyPr anchor="b"/>
          <a:lstStyle>
            <a:lvl1pPr algn="l">
              <a:lnSpc>
                <a:spcPct val="70000"/>
              </a:lnSpc>
              <a:defRPr>
                <a:solidFill>
                  <a:srgbClr val="FFFFFF"/>
                </a:solidFill>
              </a:defRPr>
            </a:lvl1pPr>
          </a:lstStyle>
          <a:p>
            <a:r>
              <a:t>Title Text</a:t>
            </a:r>
          </a:p>
        </p:txBody>
      </p:sp>
      <p:sp>
        <p:nvSpPr>
          <p:cNvPr id="524" name="Shape 524"/>
          <p:cNvSpPr>
            <a:spLocks noGrp="1"/>
          </p:cNvSpPr>
          <p:nvPr>
            <p:ph type="body" sz="quarter" idx="1" hasCustomPrompt="1"/>
          </p:nvPr>
        </p:nvSpPr>
        <p:spPr>
          <a:xfrm>
            <a:off x="1523999" y="8894762"/>
            <a:ext cx="4572002" cy="3302993"/>
          </a:xfrm>
          <a:prstGeom prst="rect">
            <a:avLst/>
          </a:prstGeom>
        </p:spPr>
        <p:txBody>
          <a:bodyPr numCol="1" spcCol="38100"/>
          <a:lstStyle>
            <a:lvl1pPr>
              <a:lnSpc>
                <a:spcPct val="130000"/>
              </a:lnSpc>
              <a:defRPr sz="2600">
                <a:solidFill>
                  <a:srgbClr val="FFFFFF">
                    <a:alpha val="70000"/>
                  </a:srgbClr>
                </a:solidFill>
              </a:defRPr>
            </a:lvl1pPr>
            <a:lvl2pPr>
              <a:lnSpc>
                <a:spcPct val="130000"/>
              </a:lnSpc>
              <a:defRPr sz="2600">
                <a:solidFill>
                  <a:srgbClr val="FFFFFF">
                    <a:alpha val="70000"/>
                  </a:srgbClr>
                </a:solidFill>
              </a:defRPr>
            </a:lvl2pPr>
            <a:lvl3pPr>
              <a:lnSpc>
                <a:spcPct val="130000"/>
              </a:lnSpc>
              <a:defRPr sz="2600">
                <a:solidFill>
                  <a:srgbClr val="FFFFFF">
                    <a:alpha val="70000"/>
                  </a:srgbClr>
                </a:solidFill>
              </a:defRPr>
            </a:lvl3pPr>
            <a:lvl4pPr>
              <a:lnSpc>
                <a:spcPct val="130000"/>
              </a:lnSpc>
              <a:defRPr sz="2600">
                <a:solidFill>
                  <a:srgbClr val="FFFFFF">
                    <a:alpha val="70000"/>
                  </a:srgbClr>
                </a:solidFill>
              </a:defRPr>
            </a:lvl4pPr>
            <a:lvl5pPr>
              <a:lnSpc>
                <a:spcPct val="130000"/>
              </a:lnSpc>
              <a:defRPr sz="2600">
                <a:solidFill>
                  <a:srgbClr val="FFFFFF">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525" name="Shape 525"/>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26" name="Shape 526"/>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showMasterSp="0">
  <p:cSld name="List of Items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534" name="Shape 53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35" name="Shape 53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36" name="Shape 536"/>
          <p:cNvSpPr>
            <a:spLocks noGrp="1"/>
          </p:cNvSpPr>
          <p:nvPr>
            <p:ph type="sldNum" sz="quarter" idx="2"/>
          </p:nvPr>
        </p:nvSpPr>
        <p:spPr>
          <a:prstGeom prst="rect">
            <a:avLst/>
          </a:prstGeom>
        </p:spPr>
        <p:txBody>
          <a:bodyPr/>
          <a:lstStyle/>
          <a:p>
            <a:fld id="{86CB4B4D-7CA3-9044-876B-883B54F8677D}" type="slidenum">
              <a:rPr/>
            </a:fld>
            <a:endParaRPr/>
          </a:p>
        </p:txBody>
      </p:sp>
      <p:sp>
        <p:nvSpPr>
          <p:cNvPr id="537" name="Shape 537"/>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538" name="Shape 538"/>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539" name="Shape 53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40" name="Shape 54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41" name="Shape 541"/>
          <p:cNvSpPr>
            <a:spLocks noGrp="1"/>
          </p:cNvSpPr>
          <p:nvPr>
            <p:ph type="body" sz="quarter" idx="14" hasCustomPrompt="1"/>
          </p:nvPr>
        </p:nvSpPr>
        <p:spPr>
          <a:xfrm>
            <a:off x="3873499" y="5029862"/>
            <a:ext cx="3683001" cy="3683001"/>
          </a:xfrm>
          <a:prstGeom prst="ellipse">
            <a:avLst/>
          </a:prstGeom>
          <a:solidFill>
            <a:srgbClr val="F7F7F7"/>
          </a:solidFill>
        </p:spPr>
        <p:txBody>
          <a:bodyPr numCol="1" spcCol="38100" anchor="ctr">
            <a:noAutofit/>
          </a:bodyPr>
          <a:lstStyle/>
          <a:p>
            <a:r>
              <a:rPr lang="en-US" dirty="0"/>
              <a:t> </a:t>
            </a:r>
            <a:endParaRPr dirty="0"/>
          </a:p>
        </p:txBody>
      </p:sp>
      <p:sp>
        <p:nvSpPr>
          <p:cNvPr id="542" name="Shape 542"/>
          <p:cNvSpPr>
            <a:spLocks noGrp="1"/>
          </p:cNvSpPr>
          <p:nvPr>
            <p:ph type="body" sz="quarter" idx="15" hasCustomPrompt="1"/>
          </p:nvPr>
        </p:nvSpPr>
        <p:spPr>
          <a:xfrm>
            <a:off x="16827500" y="5029862"/>
            <a:ext cx="3683000" cy="3683001"/>
          </a:xfrm>
          <a:prstGeom prst="ellipse">
            <a:avLst/>
          </a:prstGeom>
          <a:solidFill>
            <a:srgbClr val="F7F7F7"/>
          </a:solidFill>
        </p:spPr>
        <p:txBody>
          <a:bodyPr numCol="1" spcCol="38100" anchor="ctr">
            <a:noAutofit/>
          </a:bodyPr>
          <a:lstStyle/>
          <a:p>
            <a:r>
              <a:rPr lang="en-US" dirty="0"/>
              <a:t> </a:t>
            </a:r>
            <a:endParaRPr dirty="0"/>
          </a:p>
        </p:txBody>
      </p:sp>
      <p:sp>
        <p:nvSpPr>
          <p:cNvPr id="543" name="Shape 543"/>
          <p:cNvSpPr>
            <a:spLocks noGrp="1"/>
          </p:cNvSpPr>
          <p:nvPr>
            <p:ph type="body" sz="quarter" idx="16" hasCustomPrompt="1"/>
          </p:nvPr>
        </p:nvSpPr>
        <p:spPr>
          <a:xfrm>
            <a:off x="10350500" y="5029862"/>
            <a:ext cx="3683000" cy="3683001"/>
          </a:xfrm>
          <a:prstGeom prst="ellipse">
            <a:avLst/>
          </a:prstGeom>
          <a:solidFill>
            <a:srgbClr val="F7F7F7"/>
          </a:solidFill>
        </p:spPr>
        <p:txBody>
          <a:bodyPr numCol="1" spcCol="38100" anchor="ctr">
            <a:noAutofit/>
          </a:bodyPr>
          <a:lstStyle/>
          <a:p>
            <a:r>
              <a:rPr lang="en-US" dirty="0"/>
              <a:t> </a:t>
            </a:r>
            <a:endParaRPr dirty="0"/>
          </a:p>
        </p:txBody>
      </p:sp>
      <p:sp>
        <p:nvSpPr>
          <p:cNvPr id="544" name="Shape 544"/>
          <p:cNvSpPr>
            <a:spLocks noGrp="1"/>
          </p:cNvSpPr>
          <p:nvPr>
            <p:ph type="body" sz="quarter" idx="17" hasCustomPrompt="1"/>
          </p:nvPr>
        </p:nvSpPr>
        <p:spPr>
          <a:xfrm>
            <a:off x="3400374" y="9928150"/>
            <a:ext cx="4629251"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45" name="Shape 545"/>
          <p:cNvSpPr>
            <a:spLocks noGrp="1"/>
          </p:cNvSpPr>
          <p:nvPr>
            <p:ph type="body" sz="quarter" idx="18" hasCustomPrompt="1"/>
          </p:nvPr>
        </p:nvSpPr>
        <p:spPr>
          <a:xfrm>
            <a:off x="9904179" y="9921641"/>
            <a:ext cx="4570249"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46" name="Shape 546"/>
          <p:cNvSpPr>
            <a:spLocks noGrp="1"/>
          </p:cNvSpPr>
          <p:nvPr>
            <p:ph type="body" sz="quarter" idx="19" hasCustomPrompt="1"/>
          </p:nvPr>
        </p:nvSpPr>
        <p:spPr>
          <a:xfrm>
            <a:off x="16380286" y="9925454"/>
            <a:ext cx="4577428"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47" name="Shape 547"/>
          <p:cNvSpPr>
            <a:spLocks noGrp="1"/>
          </p:cNvSpPr>
          <p:nvPr>
            <p:ph type="body" sz="quarter" idx="20" hasCustomPrompt="1"/>
          </p:nvPr>
        </p:nvSpPr>
        <p:spPr>
          <a:xfrm>
            <a:off x="3400375" y="9306810"/>
            <a:ext cx="462925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Design</a:t>
            </a:r>
          </a:p>
        </p:txBody>
      </p:sp>
      <p:sp>
        <p:nvSpPr>
          <p:cNvPr id="548" name="Shape 548"/>
          <p:cNvSpPr>
            <a:spLocks noGrp="1"/>
          </p:cNvSpPr>
          <p:nvPr>
            <p:ph type="body" sz="quarter" idx="21" hasCustomPrompt="1"/>
          </p:nvPr>
        </p:nvSpPr>
        <p:spPr>
          <a:xfrm>
            <a:off x="9909571" y="9306810"/>
            <a:ext cx="4564858"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Build</a:t>
            </a:r>
          </a:p>
        </p:txBody>
      </p:sp>
      <p:sp>
        <p:nvSpPr>
          <p:cNvPr id="549" name="Shape 549"/>
          <p:cNvSpPr>
            <a:spLocks noGrp="1"/>
          </p:cNvSpPr>
          <p:nvPr>
            <p:ph type="body" sz="quarter" idx="22" hasCustomPrompt="1"/>
          </p:nvPr>
        </p:nvSpPr>
        <p:spPr>
          <a:xfrm>
            <a:off x="16380285" y="9307927"/>
            <a:ext cx="457743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Launch</a:t>
            </a:r>
          </a:p>
        </p:txBody>
      </p:sp>
      <p:sp>
        <p:nvSpPr>
          <p:cNvPr id="550" name="Shape 550"/>
          <p:cNvSpPr/>
          <p:nvPr/>
        </p:nvSpPr>
        <p:spPr>
          <a:xfrm>
            <a:off x="7810500" y="6870700"/>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51" name="Shape 551"/>
          <p:cNvSpPr/>
          <p:nvPr/>
        </p:nvSpPr>
        <p:spPr>
          <a:xfrm>
            <a:off x="14287500" y="6870700"/>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showMasterSp="0">
  <p:cSld name="List of Items 2">
    <p:spTree>
      <p:nvGrpSpPr>
        <p:cNvPr id="1" name=""/>
        <p:cNvGrpSpPr/>
        <p:nvPr/>
      </p:nvGrpSpPr>
      <p:grpSpPr>
        <a:xfrm>
          <a:off x="0" y="0"/>
          <a:ext cx="0" cy="0"/>
          <a:chOff x="0" y="0"/>
          <a:chExt cx="0" cy="0"/>
        </a:xfrm>
      </p:grpSpPr>
      <p:sp>
        <p:nvSpPr>
          <p:cNvPr id="558" name="Shape 558"/>
          <p:cNvSpPr/>
          <p:nvPr/>
        </p:nvSpPr>
        <p:spPr>
          <a:xfrm>
            <a:off x="0" y="4567733"/>
            <a:ext cx="24384000" cy="9142414"/>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8955"/>
            <a:ext cx="13576300" cy="5892800"/>
          </a:xfrm>
          <a:prstGeom prst="rect">
            <a:avLst/>
          </a:prstGeom>
        </p:spPr>
      </p:pic>
      <p:sp>
        <p:nvSpPr>
          <p:cNvPr id="560" name="Shape 56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61" name="Shape 56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62" name="Shape 562"/>
          <p:cNvSpPr>
            <a:spLocks noGrp="1"/>
          </p:cNvSpPr>
          <p:nvPr>
            <p:ph type="sldNum" sz="quarter" idx="2"/>
          </p:nvPr>
        </p:nvSpPr>
        <p:spPr>
          <a:prstGeom prst="rect">
            <a:avLst/>
          </a:prstGeom>
        </p:spPr>
        <p:txBody>
          <a:bodyPr/>
          <a:lstStyle/>
          <a:p>
            <a:fld id="{86CB4B4D-7CA3-9044-876B-883B54F8677D}" type="slidenum">
              <a:rPr/>
            </a:fld>
            <a:endParaRPr/>
          </a:p>
        </p:txBody>
      </p:sp>
      <p:sp>
        <p:nvSpPr>
          <p:cNvPr id="563" name="Shape 563"/>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564" name="Shape 564"/>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565" name="Shape 565"/>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66" name="Shape 566"/>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67" name="Shape 567"/>
          <p:cNvSpPr>
            <a:spLocks noGrp="1"/>
          </p:cNvSpPr>
          <p:nvPr>
            <p:ph type="body" sz="quarter" idx="14" hasCustomPrompt="1"/>
          </p:nvPr>
        </p:nvSpPr>
        <p:spPr>
          <a:xfrm>
            <a:off x="3064395" y="9301931"/>
            <a:ext cx="4535043"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68" name="Shape 568"/>
          <p:cNvSpPr>
            <a:spLocks noGrp="1"/>
          </p:cNvSpPr>
          <p:nvPr>
            <p:ph type="body" sz="quarter" idx="15" hasCustomPrompt="1"/>
          </p:nvPr>
        </p:nvSpPr>
        <p:spPr>
          <a:xfrm>
            <a:off x="16758572" y="9299234"/>
            <a:ext cx="4577428"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69" name="Shape 569"/>
          <p:cNvSpPr>
            <a:spLocks noGrp="1"/>
          </p:cNvSpPr>
          <p:nvPr>
            <p:ph type="body" sz="quarter" idx="16" hasCustomPrompt="1"/>
          </p:nvPr>
        </p:nvSpPr>
        <p:spPr>
          <a:xfrm>
            <a:off x="3064396" y="8547081"/>
            <a:ext cx="4535042"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Content Strategy</a:t>
            </a:r>
          </a:p>
        </p:txBody>
      </p:sp>
      <p:sp>
        <p:nvSpPr>
          <p:cNvPr id="570" name="Shape 570"/>
          <p:cNvSpPr>
            <a:spLocks noGrp="1"/>
          </p:cNvSpPr>
          <p:nvPr>
            <p:ph type="body" sz="quarter" idx="17" hasCustomPrompt="1"/>
          </p:nvPr>
        </p:nvSpPr>
        <p:spPr>
          <a:xfrm>
            <a:off x="16758570" y="8548197"/>
            <a:ext cx="4577430"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Corporate Identity</a:t>
            </a:r>
          </a:p>
        </p:txBody>
      </p:sp>
      <p:sp>
        <p:nvSpPr>
          <p:cNvPr id="571" name="Shape 571"/>
          <p:cNvSpPr/>
          <p:nvPr/>
        </p:nvSpPr>
        <p:spPr>
          <a:xfrm flipV="1">
            <a:off x="8712919"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72" name="Shape 572"/>
          <p:cNvSpPr/>
          <p:nvPr/>
        </p:nvSpPr>
        <p:spPr>
          <a:xfrm flipV="1">
            <a:off x="15671080"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573" name="Shape 573"/>
          <p:cNvSpPr>
            <a:spLocks noGrp="1"/>
          </p:cNvSpPr>
          <p:nvPr>
            <p:ph type="body" sz="quarter" idx="18" hasCustomPrompt="1"/>
          </p:nvPr>
        </p:nvSpPr>
        <p:spPr>
          <a:xfrm>
            <a:off x="9906000" y="9295421"/>
            <a:ext cx="4572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574" name="Shape 574"/>
          <p:cNvSpPr>
            <a:spLocks noGrp="1"/>
          </p:cNvSpPr>
          <p:nvPr>
            <p:ph type="body" sz="quarter" idx="19" hasCustomPrompt="1"/>
          </p:nvPr>
        </p:nvSpPr>
        <p:spPr>
          <a:xfrm>
            <a:off x="9906000" y="8547081"/>
            <a:ext cx="4572000"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Digital Strategy</a:t>
            </a: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showMasterSp="0">
  <p:cSld name="List of Items 3">
    <p:spTree>
      <p:nvGrpSpPr>
        <p:cNvPr id="1" name=""/>
        <p:cNvGrpSpPr/>
        <p:nvPr/>
      </p:nvGrpSpPr>
      <p:grpSpPr>
        <a:xfrm>
          <a:off x="0" y="0"/>
          <a:ext cx="0" cy="0"/>
          <a:chOff x="0" y="0"/>
          <a:chExt cx="0" cy="0"/>
        </a:xfrm>
      </p:grpSpPr>
      <p:sp>
        <p:nvSpPr>
          <p:cNvPr id="581" name="Shape 581"/>
          <p:cNvSpPr>
            <a:spLocks noGrp="1"/>
          </p:cNvSpPr>
          <p:nvPr>
            <p:ph type="pic" sz="half" idx="13"/>
          </p:nvPr>
        </p:nvSpPr>
        <p:spPr>
          <a:xfrm>
            <a:off x="15244427" y="0"/>
            <a:ext cx="9139674" cy="13716001"/>
          </a:xfrm>
          <a:prstGeom prst="rect">
            <a:avLst/>
          </a:prstGeom>
        </p:spPr>
        <p:txBody>
          <a:bodyPr lIns="91439" tIns="45719" rIns="91439" bIns="45719" numCol="1" spcCol="38100">
            <a:noAutofit/>
          </a:bodyPr>
          <a:lstStyle/>
          <a:p/>
        </p:txBody>
      </p:sp>
      <p:sp>
        <p:nvSpPr>
          <p:cNvPr id="582" name="Shape 58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3" name="Shape 583"/>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4" name="Shape 584"/>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5" name="Shape 585"/>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6" name="Shape 586"/>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7" name="Shape 58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8" name="Shape 588"/>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89" name="Shape 58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90" name="Shape 590"/>
          <p:cNvSpPr>
            <a:spLocks noGrp="1"/>
          </p:cNvSpPr>
          <p:nvPr>
            <p:ph type="sldNum" sz="quarter" idx="2"/>
          </p:nvPr>
        </p:nvSpPr>
        <p:spPr>
          <a:prstGeom prst="rect">
            <a:avLst/>
          </a:prstGeom>
        </p:spPr>
        <p:txBody>
          <a:bodyPr/>
          <a:lstStyle/>
          <a:p>
            <a:fld id="{86CB4B4D-7CA3-9044-876B-883B54F8677D}" type="slidenum">
              <a:rPr/>
            </a:fld>
            <a:endParaRPr/>
          </a:p>
        </p:txBody>
      </p:sp>
      <p:sp>
        <p:nvSpPr>
          <p:cNvPr id="591" name="Shape 591"/>
          <p:cNvSpPr>
            <a:spLocks noGrp="1"/>
          </p:cNvSpPr>
          <p:nvPr>
            <p:ph type="title" hasCustomPrompt="1"/>
          </p:nvPr>
        </p:nvSpPr>
        <p:spPr>
          <a:xfrm>
            <a:off x="1523999" y="1524000"/>
            <a:ext cx="12192000" cy="3307001"/>
          </a:xfrm>
          <a:prstGeom prst="rect">
            <a:avLst/>
          </a:prstGeom>
        </p:spPr>
        <p:txBody>
          <a:bodyPr anchor="ctr"/>
          <a:lstStyle>
            <a:lvl1pPr algn="l">
              <a:lnSpc>
                <a:spcPct val="100000"/>
              </a:lnSpc>
              <a:defRPr/>
            </a:lvl1pPr>
          </a:lstStyle>
          <a:p>
            <a:r>
              <a:t>Title Text</a:t>
            </a:r>
          </a:p>
        </p:txBody>
      </p:sp>
      <p:sp>
        <p:nvSpPr>
          <p:cNvPr id="592" name="Shape 592"/>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93" name="Shape 593"/>
          <p:cNvSpPr>
            <a:spLocks noGrp="1"/>
          </p:cNvSpPr>
          <p:nvPr>
            <p:ph type="body" sz="quarter" idx="14" hasCustomPrompt="1"/>
          </p:nvPr>
        </p:nvSpPr>
        <p:spPr>
          <a:xfrm>
            <a:off x="1523999" y="5731509"/>
            <a:ext cx="1397001" cy="1397001"/>
          </a:xfrm>
          <a:prstGeom prst="ellipse">
            <a:avLst/>
          </a:prstGeom>
          <a:solidFill>
            <a:schemeClr val="accent5">
              <a:hueOff val="315652"/>
              <a:satOff val="-16548"/>
              <a:lumOff val="-24596"/>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4" name="Shape 594"/>
          <p:cNvSpPr>
            <a:spLocks noGrp="1"/>
          </p:cNvSpPr>
          <p:nvPr>
            <p:ph type="body" sz="quarter" idx="15" hasCustomPrompt="1"/>
          </p:nvPr>
        </p:nvSpPr>
        <p:spPr>
          <a:xfrm>
            <a:off x="3302001" y="6520137"/>
            <a:ext cx="3810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595" name="Shape 595"/>
          <p:cNvSpPr>
            <a:spLocks noGrp="1"/>
          </p:cNvSpPr>
          <p:nvPr>
            <p:ph type="body" sz="quarter" idx="16" hasCustomPrompt="1"/>
          </p:nvPr>
        </p:nvSpPr>
        <p:spPr>
          <a:xfrm>
            <a:off x="8140700" y="5731509"/>
            <a:ext cx="1397001" cy="1397001"/>
          </a:xfrm>
          <a:prstGeom prst="ellipse">
            <a:avLst/>
          </a:prstGeom>
          <a:solidFill>
            <a:schemeClr val="accent5">
              <a:hueOff val="315652"/>
              <a:satOff val="-16548"/>
              <a:lumOff val="-24596"/>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6" name="Shape 596"/>
          <p:cNvSpPr>
            <a:spLocks noGrp="1"/>
          </p:cNvSpPr>
          <p:nvPr>
            <p:ph type="body" sz="quarter" idx="17" hasCustomPrompt="1"/>
          </p:nvPr>
        </p:nvSpPr>
        <p:spPr>
          <a:xfrm>
            <a:off x="9918702" y="6520137"/>
            <a:ext cx="3810001" cy="2154139"/>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A mathematician who works in the field of geometry is called a geometer…</a:t>
            </a:r>
          </a:p>
        </p:txBody>
      </p:sp>
      <p:sp>
        <p:nvSpPr>
          <p:cNvPr id="597" name="Shape 597"/>
          <p:cNvSpPr>
            <a:spLocks noGrp="1"/>
          </p:cNvSpPr>
          <p:nvPr>
            <p:ph type="body" sz="quarter" idx="18" hasCustomPrompt="1"/>
          </p:nvPr>
        </p:nvSpPr>
        <p:spPr>
          <a:xfrm>
            <a:off x="1523999" y="9287509"/>
            <a:ext cx="1397001" cy="1397001"/>
          </a:xfrm>
          <a:prstGeom prst="ellipse">
            <a:avLst/>
          </a:prstGeom>
          <a:solidFill>
            <a:schemeClr val="accent5">
              <a:hueOff val="315652"/>
              <a:satOff val="-16548"/>
              <a:lumOff val="-24596"/>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8" name="Shape 598"/>
          <p:cNvSpPr>
            <a:spLocks noGrp="1"/>
          </p:cNvSpPr>
          <p:nvPr>
            <p:ph type="body" sz="quarter" idx="19" hasCustomPrompt="1"/>
          </p:nvPr>
        </p:nvSpPr>
        <p:spPr>
          <a:xfrm>
            <a:off x="3302001" y="10070774"/>
            <a:ext cx="3810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With elements of formal mathematical science emerging in the West…</a:t>
            </a:r>
          </a:p>
        </p:txBody>
      </p:sp>
      <p:sp>
        <p:nvSpPr>
          <p:cNvPr id="599" name="Shape 599"/>
          <p:cNvSpPr>
            <a:spLocks noGrp="1"/>
          </p:cNvSpPr>
          <p:nvPr>
            <p:ph type="body" sz="quarter" idx="20" hasCustomPrompt="1"/>
          </p:nvPr>
        </p:nvSpPr>
        <p:spPr>
          <a:xfrm>
            <a:off x="8140700" y="9287509"/>
            <a:ext cx="1397001" cy="1397001"/>
          </a:xfrm>
          <a:prstGeom prst="ellipse">
            <a:avLst/>
          </a:prstGeom>
          <a:solidFill>
            <a:schemeClr val="accent5">
              <a:hueOff val="315652"/>
              <a:satOff val="-16548"/>
              <a:lumOff val="-24596"/>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600" name="Shape 600"/>
          <p:cNvSpPr>
            <a:spLocks noGrp="1"/>
          </p:cNvSpPr>
          <p:nvPr>
            <p:ph type="body" sz="quarter" idx="21" hasCustomPrompt="1"/>
          </p:nvPr>
        </p:nvSpPr>
        <p:spPr>
          <a:xfrm>
            <a:off x="9918702" y="10070774"/>
            <a:ext cx="3810001" cy="2154139"/>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This played a key role in the emergence of infinitesimal calculus…</a:t>
            </a:r>
          </a:p>
        </p:txBody>
      </p:sp>
      <p:sp>
        <p:nvSpPr>
          <p:cNvPr id="601" name="Shape 601"/>
          <p:cNvSpPr>
            <a:spLocks noGrp="1"/>
          </p:cNvSpPr>
          <p:nvPr>
            <p:ph type="body" sz="quarter" idx="22" hasCustomPrompt="1"/>
          </p:nvPr>
        </p:nvSpPr>
        <p:spPr>
          <a:xfrm>
            <a:off x="3302001" y="5893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lengths</a:t>
            </a:r>
          </a:p>
        </p:txBody>
      </p:sp>
      <p:sp>
        <p:nvSpPr>
          <p:cNvPr id="602" name="Shape 602"/>
          <p:cNvSpPr>
            <a:spLocks noGrp="1"/>
          </p:cNvSpPr>
          <p:nvPr>
            <p:ph type="body" sz="quarter" idx="23" hasCustomPrompt="1"/>
          </p:nvPr>
        </p:nvSpPr>
        <p:spPr>
          <a:xfrm>
            <a:off x="9918702" y="5893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Areas</a:t>
            </a:r>
          </a:p>
        </p:txBody>
      </p:sp>
      <p:sp>
        <p:nvSpPr>
          <p:cNvPr id="603" name="Shape 603"/>
          <p:cNvSpPr>
            <a:spLocks noGrp="1"/>
          </p:cNvSpPr>
          <p:nvPr>
            <p:ph type="body" sz="quarter" idx="24" hasCustomPrompt="1"/>
          </p:nvPr>
        </p:nvSpPr>
        <p:spPr>
          <a:xfrm>
            <a:off x="3302001" y="9449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Volumes</a:t>
            </a:r>
          </a:p>
        </p:txBody>
      </p:sp>
      <p:sp>
        <p:nvSpPr>
          <p:cNvPr id="604" name="Shape 604"/>
          <p:cNvSpPr>
            <a:spLocks noGrp="1"/>
          </p:cNvSpPr>
          <p:nvPr>
            <p:ph type="body" sz="quarter" idx="25" hasCustomPrompt="1"/>
          </p:nvPr>
        </p:nvSpPr>
        <p:spPr>
          <a:xfrm>
            <a:off x="9918702" y="9449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Science</a:t>
            </a: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showMasterSp="0">
  <p:cSld name="List of Items 4">
    <p:bg>
      <p:bgPr>
        <a:solidFill>
          <a:schemeClr val="accent6">
            <a:hueOff val="10664402"/>
            <a:satOff val="-10062"/>
            <a:lumOff val="-66986"/>
          </a:schemeClr>
        </a:solidFill>
        <a:effectLst/>
      </p:bgPr>
    </p:bg>
    <p:spTree>
      <p:nvGrpSpPr>
        <p:cNvPr id="1" name=""/>
        <p:cNvGrpSpPr/>
        <p:nvPr/>
      </p:nvGrpSpPr>
      <p:grpSpPr>
        <a:xfrm>
          <a:off x="0" y="0"/>
          <a:ext cx="0" cy="0"/>
          <a:chOff x="0" y="0"/>
          <a:chExt cx="0" cy="0"/>
        </a:xfrm>
      </p:grpSpPr>
      <p:sp>
        <p:nvSpPr>
          <p:cNvPr id="611" name="Shape 611"/>
          <p:cNvSpPr>
            <a:spLocks noGrp="1"/>
          </p:cNvSpPr>
          <p:nvPr>
            <p:ph type="pic" sz="half" idx="13"/>
          </p:nvPr>
        </p:nvSpPr>
        <p:spPr>
          <a:xfrm>
            <a:off x="0" y="0"/>
            <a:ext cx="9139674" cy="13716001"/>
          </a:xfrm>
          <a:prstGeom prst="rect">
            <a:avLst/>
          </a:prstGeom>
        </p:spPr>
        <p:txBody>
          <a:bodyPr lIns="91439" tIns="45719" rIns="91439" bIns="45719" numCol="1" spcCol="38100">
            <a:noAutofit/>
          </a:bodyPr>
          <a:lstStyle>
            <a:lvl1pPr>
              <a:defRPr>
                <a:solidFill>
                  <a:srgbClr val="FFFFFF">
                    <a:alpha val="70145"/>
                  </a:srgbClr>
                </a:solidFill>
              </a:defRPr>
            </a:lvl1pPr>
          </a:lstStyle>
          <a:p/>
        </p:txBody>
      </p:sp>
      <p:sp>
        <p:nvSpPr>
          <p:cNvPr id="612" name="Shape 61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3" name="Shape 613"/>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4" name="Shape 614"/>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5" name="Shape 615"/>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6" name="Shape 616"/>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7" name="Shape 61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8" name="Shape 618"/>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19" name="Shape 61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20" name="Shape 620"/>
          <p:cNvSpPr>
            <a:spLocks noGrp="1"/>
          </p:cNvSpPr>
          <p:nvPr>
            <p:ph type="sldNum" sz="quarter" idx="2"/>
          </p:nvPr>
        </p:nvSpPr>
        <p:spPr>
          <a:prstGeom prst="rect">
            <a:avLst/>
          </a:prstGeom>
        </p:spPr>
        <p:txBody>
          <a:bodyPr/>
          <a:lstStyle/>
          <a:p>
            <a:fld id="{86CB4B4D-7CA3-9044-876B-883B54F8677D}" type="slidenum">
              <a:rPr/>
            </a:fld>
            <a:endParaRPr/>
          </a:p>
        </p:txBody>
      </p:sp>
      <p:sp>
        <p:nvSpPr>
          <p:cNvPr id="621" name="Shape 621"/>
          <p:cNvSpPr>
            <a:spLocks noGrp="1"/>
          </p:cNvSpPr>
          <p:nvPr>
            <p:ph type="title" hasCustomPrompt="1"/>
          </p:nvPr>
        </p:nvSpPr>
        <p:spPr>
          <a:xfrm>
            <a:off x="10668001" y="1524000"/>
            <a:ext cx="12191999" cy="3307001"/>
          </a:xfrm>
          <a:prstGeom prst="rect">
            <a:avLst/>
          </a:prstGeom>
        </p:spPr>
        <p:txBody>
          <a:bodyPr anchor="ctr"/>
          <a:lstStyle>
            <a:lvl1pPr algn="l">
              <a:lnSpc>
                <a:spcPct val="100000"/>
              </a:lnSpc>
              <a:defRPr>
                <a:solidFill>
                  <a:srgbClr val="FFFFFF"/>
                </a:solidFill>
              </a:defRPr>
            </a:lvl1pPr>
          </a:lstStyle>
          <a:p>
            <a:r>
              <a:t>Title Text</a:t>
            </a:r>
          </a:p>
        </p:txBody>
      </p:sp>
      <p:sp>
        <p:nvSpPr>
          <p:cNvPr id="622" name="Shape 622"/>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23" name="Shape 623"/>
          <p:cNvSpPr>
            <a:spLocks noGrp="1"/>
          </p:cNvSpPr>
          <p:nvPr>
            <p:ph type="body" sz="quarter" idx="14" hasCustomPrompt="1"/>
          </p:nvPr>
        </p:nvSpPr>
        <p:spPr>
          <a:xfrm>
            <a:off x="10667948" y="5731509"/>
            <a:ext cx="1397001" cy="1397001"/>
          </a:xfrm>
          <a:prstGeom prst="ellipse">
            <a:avLst/>
          </a:prstGeom>
          <a:solidFill>
            <a:schemeClr val="accent4">
              <a:hueOff val="-154838"/>
              <a:satOff val="-3342"/>
              <a:lumOff val="-15284"/>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4" name="Shape 624"/>
          <p:cNvSpPr>
            <a:spLocks noGrp="1"/>
          </p:cNvSpPr>
          <p:nvPr>
            <p:ph type="body" sz="quarter" idx="15" hasCustomPrompt="1"/>
          </p:nvPr>
        </p:nvSpPr>
        <p:spPr>
          <a:xfrm>
            <a:off x="10668000" y="8144042"/>
            <a:ext cx="3683000" cy="4069755"/>
          </a:xfrm>
          <a:prstGeom prst="rect">
            <a:avLst/>
          </a:prstGeom>
        </p:spPr>
        <p:txBody>
          <a:bodyPr numCol="1" spcCol="38100"/>
          <a:lstStyle>
            <a:lvl1pPr marR="254000">
              <a:lnSpc>
                <a:spcPct val="130000"/>
              </a:lnSpc>
              <a:defRPr sz="2400">
                <a:solidFill>
                  <a:srgbClr val="FFFFFF">
                    <a:alpha val="70000"/>
                  </a:srgbClr>
                </a:solidFill>
              </a:defRPr>
            </a:lvl1pPr>
          </a:lstStyle>
          <a:p>
            <a:r>
              <a:t>Sagittis adipiscing maecenas vestibulum nam vestibulum torquent massa et a blandit bibendum suspendisse a a.Vestibulum lacus curabitur dapibus.</a:t>
            </a:r>
          </a:p>
        </p:txBody>
      </p:sp>
      <p:sp>
        <p:nvSpPr>
          <p:cNvPr id="625" name="Shape 625"/>
          <p:cNvSpPr>
            <a:spLocks noGrp="1"/>
          </p:cNvSpPr>
          <p:nvPr>
            <p:ph type="body" sz="quarter" idx="16" hasCustomPrompt="1"/>
          </p:nvPr>
        </p:nvSpPr>
        <p:spPr>
          <a:xfrm>
            <a:off x="14922475" y="5731509"/>
            <a:ext cx="1397001" cy="1397001"/>
          </a:xfrm>
          <a:prstGeom prst="ellipse">
            <a:avLst/>
          </a:prstGeom>
          <a:solidFill>
            <a:schemeClr val="accent4">
              <a:hueOff val="-154838"/>
              <a:satOff val="-3342"/>
              <a:lumOff val="-15284"/>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6" name="Shape 626"/>
          <p:cNvSpPr>
            <a:spLocks noGrp="1"/>
          </p:cNvSpPr>
          <p:nvPr>
            <p:ph type="body" sz="quarter" idx="17" hasCustomPrompt="1"/>
          </p:nvPr>
        </p:nvSpPr>
        <p:spPr>
          <a:xfrm>
            <a:off x="14922500" y="8148903"/>
            <a:ext cx="3683000" cy="4069756"/>
          </a:xfrm>
          <a:prstGeom prst="rect">
            <a:avLst/>
          </a:prstGeom>
        </p:spPr>
        <p:txBody>
          <a:bodyPr numCol="1" spcCol="38100"/>
          <a:lstStyle>
            <a:lvl1pPr marR="254000">
              <a:lnSpc>
                <a:spcPct val="130000"/>
              </a:lnSpc>
              <a:defRPr sz="2400">
                <a:solidFill>
                  <a:srgbClr val="FFFFFF">
                    <a:alpha val="70000"/>
                  </a:srgbClr>
                </a:solidFill>
              </a:defRPr>
            </a:lvl1pPr>
          </a:lstStyle>
          <a:p>
            <a:r>
              <a:t>Ad tincidunt neque non tortor enim eget vestibulum nunc suspendisse at facilisi risus faucibus ac hac per leo a.Aliquet orci non tempus ullamcorper eu nisi a sagittis.</a:t>
            </a:r>
          </a:p>
        </p:txBody>
      </p:sp>
      <p:sp>
        <p:nvSpPr>
          <p:cNvPr id="627" name="Shape 627"/>
          <p:cNvSpPr>
            <a:spLocks noGrp="1"/>
          </p:cNvSpPr>
          <p:nvPr>
            <p:ph type="body" sz="quarter" idx="18" hasCustomPrompt="1"/>
          </p:nvPr>
        </p:nvSpPr>
        <p:spPr>
          <a:xfrm>
            <a:off x="19177000" y="5731509"/>
            <a:ext cx="1397000" cy="1397001"/>
          </a:xfrm>
          <a:prstGeom prst="ellipse">
            <a:avLst/>
          </a:prstGeom>
          <a:solidFill>
            <a:schemeClr val="accent4">
              <a:hueOff val="-154838"/>
              <a:satOff val="-3342"/>
              <a:lumOff val="-15284"/>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8" name="Shape 628"/>
          <p:cNvSpPr>
            <a:spLocks noGrp="1"/>
          </p:cNvSpPr>
          <p:nvPr>
            <p:ph type="body" sz="quarter" idx="19" hasCustomPrompt="1"/>
          </p:nvPr>
        </p:nvSpPr>
        <p:spPr>
          <a:xfrm>
            <a:off x="19177000" y="8144042"/>
            <a:ext cx="3683000" cy="4069755"/>
          </a:xfrm>
          <a:prstGeom prst="rect">
            <a:avLst/>
          </a:prstGeom>
        </p:spPr>
        <p:txBody>
          <a:bodyPr numCol="1" spcCol="38100"/>
          <a:lstStyle>
            <a:lvl1pPr marR="254000">
              <a:lnSpc>
                <a:spcPct val="130000"/>
              </a:lnSpc>
              <a:defRPr sz="2400">
                <a:solidFill>
                  <a:srgbClr val="FFFFFF">
                    <a:alpha val="70000"/>
                  </a:srgbClr>
                </a:solidFill>
              </a:defRPr>
            </a:lvl1pPr>
          </a:lstStyle>
          <a:p>
            <a:r>
              <a:t>At orci blandit urna montes in lorem erat parturient id parturient tincidunt rutrum condimentum phasellus arcu a curae sit vestibulum.</a:t>
            </a:r>
          </a:p>
        </p:txBody>
      </p:sp>
      <p:sp>
        <p:nvSpPr>
          <p:cNvPr id="629" name="Shape 629"/>
          <p:cNvSpPr>
            <a:spLocks noGrp="1"/>
          </p:cNvSpPr>
          <p:nvPr>
            <p:ph type="body" sz="quarter" idx="20" hasCustomPrompt="1"/>
          </p:nvPr>
        </p:nvSpPr>
        <p:spPr>
          <a:xfrm>
            <a:off x="10668000" y="7527925"/>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lengths</a:t>
            </a:r>
          </a:p>
        </p:txBody>
      </p:sp>
      <p:sp>
        <p:nvSpPr>
          <p:cNvPr id="630" name="Shape 630"/>
          <p:cNvSpPr>
            <a:spLocks noGrp="1"/>
          </p:cNvSpPr>
          <p:nvPr>
            <p:ph type="body" sz="quarter" idx="21" hasCustomPrompt="1"/>
          </p:nvPr>
        </p:nvSpPr>
        <p:spPr>
          <a:xfrm>
            <a:off x="14922500" y="7532786"/>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Areas</a:t>
            </a:r>
          </a:p>
        </p:txBody>
      </p:sp>
      <p:sp>
        <p:nvSpPr>
          <p:cNvPr id="631" name="Shape 631"/>
          <p:cNvSpPr>
            <a:spLocks noGrp="1"/>
          </p:cNvSpPr>
          <p:nvPr>
            <p:ph type="body" sz="quarter" idx="22" hasCustomPrompt="1"/>
          </p:nvPr>
        </p:nvSpPr>
        <p:spPr>
          <a:xfrm>
            <a:off x="19177000" y="7527925"/>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Volumes</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imple Slide 10">
    <p:spTree>
      <p:nvGrpSpPr>
        <p:cNvPr id="1" name=""/>
        <p:cNvGrpSpPr/>
        <p:nvPr/>
      </p:nvGrpSpPr>
      <p:grpSpPr>
        <a:xfrm>
          <a:off x="0" y="0"/>
          <a:ext cx="0" cy="0"/>
          <a:chOff x="0" y="0"/>
          <a:chExt cx="0" cy="0"/>
        </a:xfrm>
      </p:grpSpPr>
      <p:sp>
        <p:nvSpPr>
          <p:cNvPr id="195" name="Shape 195"/>
          <p:cNvSpPr/>
          <p:nvPr/>
        </p:nvSpPr>
        <p:spPr>
          <a:xfrm flipH="1">
            <a:off x="0" y="6858000"/>
            <a:ext cx="24384000" cy="6852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97" name="Shape 19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99" name="Shape 19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200" name="Shape 20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01" name="Shape 20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02" name="Shape 202"/>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lvl1pPr>
          </a:lstStyle>
          <a:p>
            <a:r>
              <a:t>Title Text</a:t>
            </a:r>
          </a:p>
        </p:txBody>
      </p:sp>
      <p:sp>
        <p:nvSpPr>
          <p:cNvPr id="203" name="Shape 203"/>
          <p:cNvSpPr>
            <a:spLocks noGrp="1"/>
          </p:cNvSpPr>
          <p:nvPr>
            <p:ph type="body" sz="quarter" idx="1" hasCustomPrompt="1"/>
          </p:nvPr>
        </p:nvSpPr>
        <p:spPr>
          <a:xfrm>
            <a:off x="11681420" y="8382000"/>
            <a:ext cx="10416580" cy="3810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204" name="Shape 20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05" name="Shape 20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 name="Text Placeholder 3"/>
          <p:cNvSpPr>
            <a:spLocks noGrp="1"/>
          </p:cNvSpPr>
          <p:nvPr>
            <p:ph type="body" sz="quarter" idx="16"/>
          </p:nvPr>
        </p:nvSpPr>
        <p:spPr>
          <a:xfrm>
            <a:off x="1525800" y="5077460"/>
            <a:ext cx="9142199" cy="777600"/>
          </a:xfrm>
          <a:prstGeom prst="rect">
            <a:avLst/>
          </a:prstGeom>
        </p:spPr>
        <p:txBody>
          <a:bodyPr>
            <a:normAutofit/>
          </a:bodyPr>
          <a:lstStyle>
            <a:lvl1pPr>
              <a:lnSpc>
                <a:spcPct val="110000"/>
              </a:lnSpc>
              <a:defRPr sz="2400">
                <a:solidFill>
                  <a:schemeClr val="accent6">
                    <a:hueOff val="-2214564"/>
                    <a:satOff val="-18446"/>
                    <a:lumOff val="-82921"/>
                    <a:alpha val="35000"/>
                  </a:schemeClr>
                </a:solidFill>
              </a:defRPr>
            </a:lvl1pPr>
          </a:lstStyle>
          <a:p>
            <a:pPr lvl="0"/>
            <a:endParaRPr lang="en-US" dirty="0"/>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showMasterSp="0">
  <p:cSld name="List of Items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638" name="Shape 63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39" name="Shape 63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40" name="Shape 640"/>
          <p:cNvSpPr>
            <a:spLocks noGrp="1"/>
          </p:cNvSpPr>
          <p:nvPr>
            <p:ph type="sldNum" sz="quarter" idx="2"/>
          </p:nvPr>
        </p:nvSpPr>
        <p:spPr>
          <a:prstGeom prst="rect">
            <a:avLst/>
          </a:prstGeom>
        </p:spPr>
        <p:txBody>
          <a:bodyPr/>
          <a:lstStyle/>
          <a:p>
            <a:fld id="{86CB4B4D-7CA3-9044-876B-883B54F8677D}" type="slidenum">
              <a:rPr/>
            </a:fld>
            <a:endParaRPr/>
          </a:p>
        </p:txBody>
      </p:sp>
      <p:sp>
        <p:nvSpPr>
          <p:cNvPr id="641" name="Shape 641"/>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642" name="Shape 642"/>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43" name="Shape 643"/>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44" name="Shape 644"/>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46" name="Shape 646"/>
          <p:cNvSpPr>
            <a:spLocks noGrp="1"/>
          </p:cNvSpPr>
          <p:nvPr>
            <p:ph type="body" sz="quarter" idx="14" hasCustomPrompt="1"/>
          </p:nvPr>
        </p:nvSpPr>
        <p:spPr>
          <a:xfrm>
            <a:off x="3932733" y="5802808"/>
            <a:ext cx="6350000" cy="2159001"/>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647" name="Shape 647"/>
          <p:cNvSpPr>
            <a:spLocks noGrp="1"/>
          </p:cNvSpPr>
          <p:nvPr>
            <p:ph type="body" sz="quarter" idx="15" hasCustomPrompt="1"/>
          </p:nvPr>
        </p:nvSpPr>
        <p:spPr>
          <a:xfrm>
            <a:off x="3930650" y="5058374"/>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Creative &amp; branding</a:t>
            </a:r>
          </a:p>
        </p:txBody>
      </p:sp>
      <p:sp>
        <p:nvSpPr>
          <p:cNvPr id="648" name="Shape 648"/>
          <p:cNvSpPr>
            <a:spLocks noGrp="1"/>
          </p:cNvSpPr>
          <p:nvPr>
            <p:ph type="body" sz="quarter" idx="16" hasCustomPrompt="1"/>
          </p:nvPr>
        </p:nvSpPr>
        <p:spPr>
          <a:xfrm>
            <a:off x="3932733" y="9612808"/>
            <a:ext cx="6350000" cy="2159001"/>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649" name="Shape 649"/>
          <p:cNvSpPr>
            <a:spLocks noGrp="1"/>
          </p:cNvSpPr>
          <p:nvPr>
            <p:ph type="body" sz="quarter" idx="17" hasCustomPrompt="1"/>
          </p:nvPr>
        </p:nvSpPr>
        <p:spPr>
          <a:xfrm>
            <a:off x="3930650" y="8868374"/>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Digital &amp; creative</a:t>
            </a:r>
          </a:p>
        </p:txBody>
      </p:sp>
      <p:sp>
        <p:nvSpPr>
          <p:cNvPr id="650" name="Shape 650"/>
          <p:cNvSpPr>
            <a:spLocks noGrp="1"/>
          </p:cNvSpPr>
          <p:nvPr>
            <p:ph type="body" sz="quarter" idx="18" hasCustomPrompt="1"/>
          </p:nvPr>
        </p:nvSpPr>
        <p:spPr>
          <a:xfrm>
            <a:off x="14607083" y="5802808"/>
            <a:ext cx="6350000" cy="2159001"/>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651" name="Shape 651"/>
          <p:cNvSpPr>
            <a:spLocks noGrp="1"/>
          </p:cNvSpPr>
          <p:nvPr>
            <p:ph type="body" sz="quarter" idx="19" hasCustomPrompt="1"/>
          </p:nvPr>
        </p:nvSpPr>
        <p:spPr>
          <a:xfrm>
            <a:off x="14598650" y="5058374"/>
            <a:ext cx="635843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Social &amp; strategy</a:t>
            </a:r>
          </a:p>
        </p:txBody>
      </p:sp>
      <p:sp>
        <p:nvSpPr>
          <p:cNvPr id="652" name="Shape 652"/>
          <p:cNvSpPr>
            <a:spLocks noGrp="1"/>
          </p:cNvSpPr>
          <p:nvPr>
            <p:ph type="body" sz="quarter" idx="20" hasCustomPrompt="1"/>
          </p:nvPr>
        </p:nvSpPr>
        <p:spPr>
          <a:xfrm>
            <a:off x="14607083" y="9612808"/>
            <a:ext cx="6350000" cy="2159001"/>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653" name="Shape 653"/>
          <p:cNvSpPr>
            <a:spLocks noGrp="1"/>
          </p:cNvSpPr>
          <p:nvPr>
            <p:ph type="body" sz="quarter" idx="21" hasCustomPrompt="1"/>
          </p:nvPr>
        </p:nvSpPr>
        <p:spPr>
          <a:xfrm>
            <a:off x="14605000" y="8885733"/>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Corporate identity</a:t>
            </a:r>
          </a:p>
        </p:txBody>
      </p:sp>
      <p:sp>
        <p:nvSpPr>
          <p:cNvPr id="654" name="Shape 654"/>
          <p:cNvSpPr>
            <a:spLocks noGrp="1"/>
          </p:cNvSpPr>
          <p:nvPr>
            <p:ph type="body" sz="quarter" idx="22" hasCustomPrompt="1"/>
          </p:nvPr>
        </p:nvSpPr>
        <p:spPr>
          <a:xfrm>
            <a:off x="1524000" y="4567733"/>
            <a:ext cx="1905000" cy="1905001"/>
          </a:xfrm>
          <a:prstGeom prst="ellipse">
            <a:avLst/>
          </a:prstGeom>
          <a:solidFill>
            <a:schemeClr val="accent3">
              <a:satOff val="-11841"/>
              <a:lumOff val="-15676"/>
            </a:schemeClr>
          </a:solidFill>
        </p:spPr>
        <p:txBody>
          <a:bodyPr numCol="1" spcCol="38100" anchor="ctr">
            <a:noAutofit/>
          </a:bodyPr>
          <a:lstStyle/>
          <a:p>
            <a:r>
              <a:rPr lang="en-US" dirty="0"/>
              <a:t> </a:t>
            </a:r>
            <a:endParaRPr dirty="0"/>
          </a:p>
        </p:txBody>
      </p:sp>
      <p:sp>
        <p:nvSpPr>
          <p:cNvPr id="655" name="Shape 655"/>
          <p:cNvSpPr/>
          <p:nvPr/>
        </p:nvSpPr>
        <p:spPr>
          <a:xfrm>
            <a:off x="1524000" y="8377733"/>
            <a:ext cx="1905000" cy="1905001"/>
          </a:xfrm>
          <a:prstGeom prst="ellipse">
            <a:avLst/>
          </a:prstGeom>
          <a:solidFill>
            <a:schemeClr val="accent3">
              <a:satOff val="-11841"/>
              <a:lumOff val="-15676"/>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656" name="Shape 656"/>
          <p:cNvSpPr>
            <a:spLocks noGrp="1"/>
          </p:cNvSpPr>
          <p:nvPr>
            <p:ph type="body" sz="quarter" idx="23" hasCustomPrompt="1"/>
          </p:nvPr>
        </p:nvSpPr>
        <p:spPr>
          <a:xfrm>
            <a:off x="12192000" y="4567733"/>
            <a:ext cx="1905000" cy="1905001"/>
          </a:xfrm>
          <a:prstGeom prst="ellipse">
            <a:avLst/>
          </a:prstGeom>
          <a:solidFill>
            <a:schemeClr val="accent3">
              <a:satOff val="-11841"/>
              <a:lumOff val="-15676"/>
            </a:schemeClr>
          </a:solidFill>
        </p:spPr>
        <p:txBody>
          <a:bodyPr numCol="1" spcCol="38100" anchor="ctr">
            <a:noAutofit/>
          </a:bodyPr>
          <a:lstStyle/>
          <a:p>
            <a:r>
              <a:rPr lang="en-US" dirty="0"/>
              <a:t> </a:t>
            </a:r>
            <a:endParaRPr dirty="0"/>
          </a:p>
        </p:txBody>
      </p:sp>
      <p:sp>
        <p:nvSpPr>
          <p:cNvPr id="657" name="Shape 657"/>
          <p:cNvSpPr/>
          <p:nvPr/>
        </p:nvSpPr>
        <p:spPr>
          <a:xfrm>
            <a:off x="12192000" y="8377733"/>
            <a:ext cx="1905000" cy="1905001"/>
          </a:xfrm>
          <a:prstGeom prst="ellipse">
            <a:avLst/>
          </a:prstGeom>
          <a:solidFill>
            <a:schemeClr val="accent3">
              <a:satOff val="-11841"/>
              <a:lumOff val="-15676"/>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showMasterSp="0">
  <p:cSld name="List of Items 5">
    <p:spTree>
      <p:nvGrpSpPr>
        <p:cNvPr id="1" name=""/>
        <p:cNvGrpSpPr/>
        <p:nvPr/>
      </p:nvGrpSpPr>
      <p:grpSpPr>
        <a:xfrm>
          <a:off x="0" y="0"/>
          <a:ext cx="0" cy="0"/>
          <a:chOff x="0" y="0"/>
          <a:chExt cx="0" cy="0"/>
        </a:xfrm>
      </p:grpSpPr>
      <p:sp>
        <p:nvSpPr>
          <p:cNvPr id="664" name="Shape 664"/>
          <p:cNvSpPr/>
          <p:nvPr/>
        </p:nvSpPr>
        <p:spPr>
          <a:xfrm>
            <a:off x="0" y="6858000"/>
            <a:ext cx="24383999" cy="6858000"/>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665" name="Shape 66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66" name="Shape 66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67" name="Shape 667"/>
          <p:cNvSpPr>
            <a:spLocks noGrp="1"/>
          </p:cNvSpPr>
          <p:nvPr>
            <p:ph type="sldNum" sz="quarter" idx="2"/>
          </p:nvPr>
        </p:nvSpPr>
        <p:spPr>
          <a:prstGeom prst="rect">
            <a:avLst/>
          </a:prstGeom>
        </p:spPr>
        <p:txBody>
          <a:bodyPr/>
          <a:lstStyle/>
          <a:p>
            <a:fld id="{86CB4B4D-7CA3-9044-876B-883B54F8677D}" type="slidenum">
              <a:rPr/>
            </a:fld>
            <a:endParaRPr/>
          </a:p>
        </p:txBody>
      </p:sp>
      <p:sp>
        <p:nvSpPr>
          <p:cNvPr id="668" name="Shape 668"/>
          <p:cNvSpPr>
            <a:spLocks noGrp="1"/>
          </p:cNvSpPr>
          <p:nvPr>
            <p:ph type="body" sz="quarter" idx="13" hasCustomPrompt="1"/>
          </p:nvPr>
        </p:nvSpPr>
        <p:spPr>
          <a:xfrm>
            <a:off x="8756650" y="314954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669" name="Shape 669"/>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70" name="Shape 670"/>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71" name="Shape 671"/>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72" name="Shape 672"/>
          <p:cNvSpPr>
            <a:spLocks noGrp="1"/>
          </p:cNvSpPr>
          <p:nvPr>
            <p:ph type="pic" sz="quarter" idx="14"/>
          </p:nvPr>
        </p:nvSpPr>
        <p:spPr>
          <a:xfrm>
            <a:off x="3048000" y="4839001"/>
            <a:ext cx="3303712" cy="3303712"/>
          </a:xfrm>
          <a:prstGeom prst="rect">
            <a:avLst/>
          </a:prstGeom>
        </p:spPr>
        <p:txBody>
          <a:bodyPr lIns="91439" tIns="45719" rIns="91439" bIns="45719" numCol="1" spcCol="38100">
            <a:noAutofit/>
          </a:bodyPr>
          <a:lstStyle/>
          <a:p/>
        </p:txBody>
      </p:sp>
      <p:sp>
        <p:nvSpPr>
          <p:cNvPr id="673" name="Shape 673"/>
          <p:cNvSpPr>
            <a:spLocks noGrp="1"/>
          </p:cNvSpPr>
          <p:nvPr>
            <p:ph type="pic" sz="quarter" idx="15"/>
          </p:nvPr>
        </p:nvSpPr>
        <p:spPr>
          <a:xfrm>
            <a:off x="8043903" y="4839001"/>
            <a:ext cx="3302001" cy="3302001"/>
          </a:xfrm>
          <a:prstGeom prst="rect">
            <a:avLst/>
          </a:prstGeom>
        </p:spPr>
        <p:txBody>
          <a:bodyPr lIns="91439" tIns="45719" rIns="91439" bIns="45719" numCol="1" spcCol="38100">
            <a:noAutofit/>
          </a:bodyPr>
          <a:lstStyle/>
          <a:p/>
        </p:txBody>
      </p:sp>
      <p:sp>
        <p:nvSpPr>
          <p:cNvPr id="674" name="Shape 674"/>
          <p:cNvSpPr>
            <a:spLocks noGrp="1"/>
          </p:cNvSpPr>
          <p:nvPr>
            <p:ph type="pic" sz="quarter" idx="16"/>
          </p:nvPr>
        </p:nvSpPr>
        <p:spPr>
          <a:xfrm>
            <a:off x="13038952" y="4839001"/>
            <a:ext cx="3302001" cy="3302001"/>
          </a:xfrm>
          <a:prstGeom prst="rect">
            <a:avLst/>
          </a:prstGeom>
        </p:spPr>
        <p:txBody>
          <a:bodyPr lIns="91439" tIns="45719" rIns="91439" bIns="45719" numCol="1" spcCol="38100">
            <a:noAutofit/>
          </a:bodyPr>
          <a:lstStyle/>
          <a:p/>
        </p:txBody>
      </p:sp>
      <p:sp>
        <p:nvSpPr>
          <p:cNvPr id="675" name="Shape 675"/>
          <p:cNvSpPr>
            <a:spLocks noGrp="1"/>
          </p:cNvSpPr>
          <p:nvPr>
            <p:ph type="pic" sz="quarter" idx="17"/>
          </p:nvPr>
        </p:nvSpPr>
        <p:spPr>
          <a:xfrm>
            <a:off x="18033999" y="4839001"/>
            <a:ext cx="3302001" cy="3302001"/>
          </a:xfrm>
          <a:prstGeom prst="rect">
            <a:avLst/>
          </a:prstGeom>
        </p:spPr>
        <p:txBody>
          <a:bodyPr lIns="91439" tIns="45719" rIns="91439" bIns="45719" numCol="1" spcCol="38100">
            <a:noAutofit/>
          </a:bodyPr>
          <a:lstStyle/>
          <a:p/>
        </p:txBody>
      </p:sp>
      <p:sp>
        <p:nvSpPr>
          <p:cNvPr id="676" name="Shape 676"/>
          <p:cNvSpPr>
            <a:spLocks noGrp="1"/>
          </p:cNvSpPr>
          <p:nvPr>
            <p:ph type="body" sz="quarter" idx="18" hasCustomPrompt="1"/>
          </p:nvPr>
        </p:nvSpPr>
        <p:spPr>
          <a:xfrm>
            <a:off x="2540855"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677" name="Shape 677"/>
          <p:cNvSpPr>
            <a:spLocks noGrp="1"/>
          </p:cNvSpPr>
          <p:nvPr>
            <p:ph type="body" sz="quarter" idx="19" hasCustomPrompt="1"/>
          </p:nvPr>
        </p:nvSpPr>
        <p:spPr>
          <a:xfrm>
            <a:off x="7535903"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678" name="Shape 678"/>
          <p:cNvSpPr>
            <a:spLocks noGrp="1"/>
          </p:cNvSpPr>
          <p:nvPr>
            <p:ph type="body" sz="quarter" idx="20" hasCustomPrompt="1"/>
          </p:nvPr>
        </p:nvSpPr>
        <p:spPr>
          <a:xfrm>
            <a:off x="17526001"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679" name="Shape 679"/>
          <p:cNvSpPr>
            <a:spLocks noGrp="1"/>
          </p:cNvSpPr>
          <p:nvPr>
            <p:ph type="body" sz="quarter" idx="21" hasCustomPrompt="1"/>
          </p:nvPr>
        </p:nvSpPr>
        <p:spPr>
          <a:xfrm>
            <a:off x="2540855"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Science</a:t>
            </a:r>
          </a:p>
        </p:txBody>
      </p:sp>
      <p:sp>
        <p:nvSpPr>
          <p:cNvPr id="680" name="Shape 680"/>
          <p:cNvSpPr>
            <a:spLocks noGrp="1"/>
          </p:cNvSpPr>
          <p:nvPr>
            <p:ph type="body" sz="quarter" idx="22" hasCustomPrompt="1"/>
          </p:nvPr>
        </p:nvSpPr>
        <p:spPr>
          <a:xfrm>
            <a:off x="7535903"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Design</a:t>
            </a:r>
          </a:p>
        </p:txBody>
      </p:sp>
      <p:sp>
        <p:nvSpPr>
          <p:cNvPr id="681" name="Shape 681"/>
          <p:cNvSpPr>
            <a:spLocks noGrp="1"/>
          </p:cNvSpPr>
          <p:nvPr>
            <p:ph type="body" sz="quarter" idx="23" hasCustomPrompt="1"/>
          </p:nvPr>
        </p:nvSpPr>
        <p:spPr>
          <a:xfrm>
            <a:off x="17526000" y="8778651"/>
            <a:ext cx="431800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Launch</a:t>
            </a:r>
          </a:p>
        </p:txBody>
      </p:sp>
      <p:sp>
        <p:nvSpPr>
          <p:cNvPr id="682" name="Shape 682"/>
          <p:cNvSpPr>
            <a:spLocks noGrp="1"/>
          </p:cNvSpPr>
          <p:nvPr>
            <p:ph type="body" sz="quarter" idx="24" hasCustomPrompt="1"/>
          </p:nvPr>
        </p:nvSpPr>
        <p:spPr>
          <a:xfrm>
            <a:off x="12530952" y="9406997"/>
            <a:ext cx="4318001"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683" name="Shape 683"/>
          <p:cNvSpPr>
            <a:spLocks noGrp="1"/>
          </p:cNvSpPr>
          <p:nvPr>
            <p:ph type="body" sz="quarter" idx="25" hasCustomPrompt="1"/>
          </p:nvPr>
        </p:nvSpPr>
        <p:spPr>
          <a:xfrm>
            <a:off x="12530951" y="8778651"/>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Build</a:t>
            </a: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showMasterSp="0">
  <p:cSld name="List of Items 6">
    <p:spTree>
      <p:nvGrpSpPr>
        <p:cNvPr id="1" name=""/>
        <p:cNvGrpSpPr/>
        <p:nvPr/>
      </p:nvGrpSpPr>
      <p:grpSpPr>
        <a:xfrm>
          <a:off x="0" y="0"/>
          <a:ext cx="0" cy="0"/>
          <a:chOff x="0" y="0"/>
          <a:chExt cx="0" cy="0"/>
        </a:xfrm>
      </p:grpSpPr>
      <p:sp>
        <p:nvSpPr>
          <p:cNvPr id="690" name="Shape 690"/>
          <p:cNvSpPr/>
          <p:nvPr/>
        </p:nvSpPr>
        <p:spPr>
          <a:xfrm>
            <a:off x="0" y="6858000"/>
            <a:ext cx="24383999" cy="6858000"/>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691" name="Shape 69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92" name="Shape 69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93" name="Shape 693"/>
          <p:cNvSpPr>
            <a:spLocks noGrp="1"/>
          </p:cNvSpPr>
          <p:nvPr>
            <p:ph type="sldNum" sz="quarter" idx="2"/>
          </p:nvPr>
        </p:nvSpPr>
        <p:spPr>
          <a:prstGeom prst="rect">
            <a:avLst/>
          </a:prstGeom>
        </p:spPr>
        <p:txBody>
          <a:bodyPr/>
          <a:lstStyle/>
          <a:p>
            <a:fld id="{86CB4B4D-7CA3-9044-876B-883B54F8677D}" type="slidenum">
              <a:rPr/>
            </a:fld>
            <a:endParaRPr/>
          </a:p>
        </p:txBody>
      </p:sp>
      <p:sp>
        <p:nvSpPr>
          <p:cNvPr id="694" name="Shape 694"/>
          <p:cNvSpPr>
            <a:spLocks noGrp="1"/>
          </p:cNvSpPr>
          <p:nvPr>
            <p:ph type="body" sz="quarter" idx="13" hasCustomPrompt="1"/>
          </p:nvPr>
        </p:nvSpPr>
        <p:spPr>
          <a:xfrm>
            <a:off x="8756650" y="3151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695" name="Shape 695"/>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96" name="Shape 69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97" name="Shape 69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98" name="Shape 698"/>
          <p:cNvSpPr>
            <a:spLocks noGrp="1"/>
          </p:cNvSpPr>
          <p:nvPr>
            <p:ph type="body" sz="quarter" idx="14" hasCustomPrompt="1"/>
          </p:nvPr>
        </p:nvSpPr>
        <p:spPr>
          <a:xfrm>
            <a:off x="2540855"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699" name="Shape 699"/>
          <p:cNvSpPr>
            <a:spLocks noGrp="1"/>
          </p:cNvSpPr>
          <p:nvPr>
            <p:ph type="body" sz="quarter" idx="15" hasCustomPrompt="1"/>
          </p:nvPr>
        </p:nvSpPr>
        <p:spPr>
          <a:xfrm>
            <a:off x="7535903"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700" name="Shape 700"/>
          <p:cNvSpPr>
            <a:spLocks noGrp="1"/>
          </p:cNvSpPr>
          <p:nvPr>
            <p:ph type="body" sz="quarter" idx="16" hasCustomPrompt="1"/>
          </p:nvPr>
        </p:nvSpPr>
        <p:spPr>
          <a:xfrm>
            <a:off x="17526001" y="9406997"/>
            <a:ext cx="4318000"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701" name="Shape 701"/>
          <p:cNvSpPr>
            <a:spLocks noGrp="1"/>
          </p:cNvSpPr>
          <p:nvPr>
            <p:ph type="body" sz="quarter" idx="17" hasCustomPrompt="1"/>
          </p:nvPr>
        </p:nvSpPr>
        <p:spPr>
          <a:xfrm>
            <a:off x="2540855"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Science</a:t>
            </a:r>
          </a:p>
        </p:txBody>
      </p:sp>
      <p:sp>
        <p:nvSpPr>
          <p:cNvPr id="702" name="Shape 702"/>
          <p:cNvSpPr>
            <a:spLocks noGrp="1"/>
          </p:cNvSpPr>
          <p:nvPr>
            <p:ph type="body" sz="quarter" idx="18" hasCustomPrompt="1"/>
          </p:nvPr>
        </p:nvSpPr>
        <p:spPr>
          <a:xfrm>
            <a:off x="7535903"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Design</a:t>
            </a:r>
          </a:p>
        </p:txBody>
      </p:sp>
      <p:sp>
        <p:nvSpPr>
          <p:cNvPr id="703" name="Shape 703"/>
          <p:cNvSpPr>
            <a:spLocks noGrp="1"/>
          </p:cNvSpPr>
          <p:nvPr>
            <p:ph type="body" sz="quarter" idx="19" hasCustomPrompt="1"/>
          </p:nvPr>
        </p:nvSpPr>
        <p:spPr>
          <a:xfrm>
            <a:off x="17526000" y="8778651"/>
            <a:ext cx="431800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Launch</a:t>
            </a:r>
          </a:p>
        </p:txBody>
      </p:sp>
      <p:sp>
        <p:nvSpPr>
          <p:cNvPr id="704" name="Shape 704"/>
          <p:cNvSpPr>
            <a:spLocks noGrp="1"/>
          </p:cNvSpPr>
          <p:nvPr>
            <p:ph type="body" sz="quarter" idx="20" hasCustomPrompt="1"/>
          </p:nvPr>
        </p:nvSpPr>
        <p:spPr>
          <a:xfrm>
            <a:off x="12530952" y="9406997"/>
            <a:ext cx="4318001" cy="2159001"/>
          </a:xfrm>
          <a:prstGeom prst="rect">
            <a:avLst/>
          </a:prstGeom>
        </p:spPr>
        <p:txBody>
          <a:bodyPr numCol="1" spcCol="38100"/>
          <a:lstStyle>
            <a:lvl1pPr algn="ct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705" name="Shape 705"/>
          <p:cNvSpPr>
            <a:spLocks noGrp="1"/>
          </p:cNvSpPr>
          <p:nvPr>
            <p:ph type="body" sz="quarter" idx="21" hasCustomPrompt="1"/>
          </p:nvPr>
        </p:nvSpPr>
        <p:spPr>
          <a:xfrm>
            <a:off x="12530951" y="8778651"/>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5"/>
                    <a:lumOff val="-82920"/>
                  </a:schemeClr>
                </a:solidFill>
              </a:defRPr>
            </a:lvl1pPr>
          </a:lstStyle>
          <a:p>
            <a:r>
              <a:t>Build</a:t>
            </a:r>
          </a:p>
        </p:txBody>
      </p:sp>
      <p:sp>
        <p:nvSpPr>
          <p:cNvPr id="706" name="Shape 706"/>
          <p:cNvSpPr>
            <a:spLocks noGrp="1"/>
          </p:cNvSpPr>
          <p:nvPr>
            <p:ph type="body" sz="quarter" idx="22" hasCustomPrompt="1"/>
          </p:nvPr>
        </p:nvSpPr>
        <p:spPr>
          <a:xfrm>
            <a:off x="3048000" y="4839001"/>
            <a:ext cx="3303588" cy="3303588"/>
          </a:xfrm>
          <a:prstGeom prst="ellipse">
            <a:avLst/>
          </a:prstGeom>
          <a:solidFill>
            <a:schemeClr val="accent5">
              <a:hueOff val="315652"/>
              <a:satOff val="-16548"/>
              <a:lumOff val="-24596"/>
            </a:schemeClr>
          </a:solidFill>
        </p:spPr>
        <p:txBody>
          <a:bodyPr numCol="1" spcCol="38100" anchor="ctr">
            <a:noAutofit/>
          </a:bodyPr>
          <a:lstStyle/>
          <a:p>
            <a:r>
              <a:rPr lang="en-US"/>
              <a:t> </a:t>
            </a:r>
            <a:endParaRPr lang="en-US"/>
          </a:p>
        </p:txBody>
      </p:sp>
      <p:sp>
        <p:nvSpPr>
          <p:cNvPr id="707" name="Shape 707"/>
          <p:cNvSpPr>
            <a:spLocks noGrp="1"/>
          </p:cNvSpPr>
          <p:nvPr>
            <p:ph type="body" sz="quarter" idx="23" hasCustomPrompt="1"/>
          </p:nvPr>
        </p:nvSpPr>
        <p:spPr>
          <a:xfrm>
            <a:off x="8043904" y="4839001"/>
            <a:ext cx="3303588" cy="3303588"/>
          </a:xfrm>
          <a:prstGeom prst="ellipse">
            <a:avLst/>
          </a:prstGeom>
          <a:solidFill>
            <a:schemeClr val="accent5">
              <a:hueOff val="315652"/>
              <a:satOff val="-16548"/>
              <a:lumOff val="-24596"/>
            </a:schemeClr>
          </a:solidFill>
        </p:spPr>
        <p:txBody>
          <a:bodyPr numCol="1" spcCol="38100" anchor="ctr">
            <a:noAutofit/>
          </a:bodyPr>
          <a:lstStyle/>
          <a:p>
            <a:r>
              <a:rPr lang="en-US"/>
              <a:t> </a:t>
            </a:r>
            <a:endParaRPr lang="en-US"/>
          </a:p>
        </p:txBody>
      </p:sp>
      <p:sp>
        <p:nvSpPr>
          <p:cNvPr id="708" name="Shape 708"/>
          <p:cNvSpPr>
            <a:spLocks noGrp="1"/>
          </p:cNvSpPr>
          <p:nvPr>
            <p:ph type="body" sz="quarter" idx="24" hasCustomPrompt="1"/>
          </p:nvPr>
        </p:nvSpPr>
        <p:spPr>
          <a:xfrm>
            <a:off x="13037363" y="4839001"/>
            <a:ext cx="3303589" cy="3303588"/>
          </a:xfrm>
          <a:prstGeom prst="ellipse">
            <a:avLst/>
          </a:prstGeom>
          <a:solidFill>
            <a:schemeClr val="accent5">
              <a:hueOff val="315652"/>
              <a:satOff val="-16548"/>
              <a:lumOff val="-24596"/>
            </a:schemeClr>
          </a:solidFill>
        </p:spPr>
        <p:txBody>
          <a:bodyPr numCol="1" spcCol="38100" anchor="ctr">
            <a:noAutofit/>
          </a:bodyPr>
          <a:lstStyle/>
          <a:p>
            <a:r>
              <a:rPr lang="en-US"/>
              <a:t> </a:t>
            </a:r>
            <a:endParaRPr lang="en-US"/>
          </a:p>
        </p:txBody>
      </p:sp>
      <p:sp>
        <p:nvSpPr>
          <p:cNvPr id="709" name="Shape 709"/>
          <p:cNvSpPr>
            <a:spLocks noGrp="1"/>
          </p:cNvSpPr>
          <p:nvPr>
            <p:ph type="body" sz="quarter" idx="25" hasCustomPrompt="1"/>
          </p:nvPr>
        </p:nvSpPr>
        <p:spPr>
          <a:xfrm>
            <a:off x="18032412" y="4839001"/>
            <a:ext cx="3303588" cy="3303588"/>
          </a:xfrm>
          <a:prstGeom prst="ellipse">
            <a:avLst/>
          </a:prstGeom>
          <a:solidFill>
            <a:schemeClr val="accent5">
              <a:hueOff val="315652"/>
              <a:satOff val="-16548"/>
              <a:lumOff val="-24596"/>
            </a:schemeClr>
          </a:solidFill>
        </p:spPr>
        <p:txBody>
          <a:bodyPr numCol="1" spcCol="38100" anchor="ctr">
            <a:noAutofit/>
          </a:bodyPr>
          <a:lstStyle/>
          <a:p>
            <a:r>
              <a:rPr lang="en-US"/>
              <a:t> </a:t>
            </a:r>
            <a:endParaRPr lang="en-US"/>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showMasterSp="0">
  <p:cSld name="List of Items 7">
    <p:spTree>
      <p:nvGrpSpPr>
        <p:cNvPr id="1" name=""/>
        <p:cNvGrpSpPr/>
        <p:nvPr/>
      </p:nvGrpSpPr>
      <p:grpSpPr>
        <a:xfrm>
          <a:off x="0" y="0"/>
          <a:ext cx="0" cy="0"/>
          <a:chOff x="0" y="0"/>
          <a:chExt cx="0" cy="0"/>
        </a:xfrm>
      </p:grpSpPr>
      <p:sp>
        <p:nvSpPr>
          <p:cNvPr id="716" name="Shape 716"/>
          <p:cNvSpPr/>
          <p:nvPr/>
        </p:nvSpPr>
        <p:spPr>
          <a:xfrm>
            <a:off x="0" y="0"/>
            <a:ext cx="24384000" cy="6863854"/>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717" name="Shape 71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18" name="Shape 71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19" name="Shape 719"/>
          <p:cNvSpPr>
            <a:spLocks noGrp="1"/>
          </p:cNvSpPr>
          <p:nvPr>
            <p:ph type="sldNum" sz="quarter" idx="2"/>
          </p:nvPr>
        </p:nvSpPr>
        <p:spPr>
          <a:prstGeom prst="rect">
            <a:avLst/>
          </a:prstGeom>
        </p:spPr>
        <p:txBody>
          <a:bodyPr/>
          <a:lstStyle/>
          <a:p>
            <a:fld id="{86CB4B4D-7CA3-9044-876B-883B54F8677D}" type="slidenum">
              <a:rPr/>
            </a:fld>
            <a:endParaRPr/>
          </a:p>
        </p:txBody>
      </p:sp>
      <p:sp>
        <p:nvSpPr>
          <p:cNvPr id="720" name="Shape 720"/>
          <p:cNvSpPr>
            <a:spLocks noGrp="1"/>
          </p:cNvSpPr>
          <p:nvPr>
            <p:ph type="body" sz="quarter" idx="13" hasCustomPrompt="1"/>
          </p:nvPr>
        </p:nvSpPr>
        <p:spPr>
          <a:xfrm>
            <a:off x="8756650" y="3151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721" name="Shape 721"/>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722" name="Shape 722"/>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23" name="Shape 723"/>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24" name="Shape 724"/>
          <p:cNvSpPr>
            <a:spLocks noGrp="1"/>
          </p:cNvSpPr>
          <p:nvPr>
            <p:ph type="body" sz="quarter" idx="14" hasCustomPrompt="1"/>
          </p:nvPr>
        </p:nvSpPr>
        <p:spPr>
          <a:xfrm>
            <a:off x="3048000" y="9755913"/>
            <a:ext cx="4318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725" name="Shape 725"/>
          <p:cNvSpPr>
            <a:spLocks noGrp="1"/>
          </p:cNvSpPr>
          <p:nvPr>
            <p:ph type="body" sz="quarter" idx="15" hasCustomPrompt="1"/>
          </p:nvPr>
        </p:nvSpPr>
        <p:spPr>
          <a:xfrm>
            <a:off x="8042804" y="9755913"/>
            <a:ext cx="4318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726" name="Shape 726"/>
          <p:cNvSpPr>
            <a:spLocks noGrp="1"/>
          </p:cNvSpPr>
          <p:nvPr>
            <p:ph type="body" sz="quarter" idx="16" hasCustomPrompt="1"/>
          </p:nvPr>
        </p:nvSpPr>
        <p:spPr>
          <a:xfrm>
            <a:off x="18032414" y="9755913"/>
            <a:ext cx="4318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727" name="Shape 727"/>
          <p:cNvSpPr>
            <a:spLocks noGrp="1"/>
          </p:cNvSpPr>
          <p:nvPr>
            <p:ph type="body" sz="quarter" idx="17" hasCustomPrompt="1"/>
          </p:nvPr>
        </p:nvSpPr>
        <p:spPr>
          <a:xfrm>
            <a:off x="3048000" y="9028838"/>
            <a:ext cx="4318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Company one</a:t>
            </a:r>
          </a:p>
        </p:txBody>
      </p:sp>
      <p:sp>
        <p:nvSpPr>
          <p:cNvPr id="728" name="Shape 728"/>
          <p:cNvSpPr>
            <a:spLocks noGrp="1"/>
          </p:cNvSpPr>
          <p:nvPr>
            <p:ph type="body" sz="quarter" idx="18" hasCustomPrompt="1"/>
          </p:nvPr>
        </p:nvSpPr>
        <p:spPr>
          <a:xfrm>
            <a:off x="8042804" y="9028838"/>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Company two</a:t>
            </a:r>
          </a:p>
        </p:txBody>
      </p:sp>
      <p:sp>
        <p:nvSpPr>
          <p:cNvPr id="729" name="Shape 729"/>
          <p:cNvSpPr>
            <a:spLocks noGrp="1"/>
          </p:cNvSpPr>
          <p:nvPr>
            <p:ph type="body" sz="quarter" idx="19" hasCustomPrompt="1"/>
          </p:nvPr>
        </p:nvSpPr>
        <p:spPr>
          <a:xfrm>
            <a:off x="18032412" y="9032651"/>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Company four</a:t>
            </a:r>
          </a:p>
        </p:txBody>
      </p:sp>
      <p:sp>
        <p:nvSpPr>
          <p:cNvPr id="730" name="Shape 730"/>
          <p:cNvSpPr>
            <a:spLocks noGrp="1"/>
          </p:cNvSpPr>
          <p:nvPr>
            <p:ph type="body" sz="quarter" idx="20" hasCustomPrompt="1"/>
          </p:nvPr>
        </p:nvSpPr>
        <p:spPr>
          <a:xfrm>
            <a:off x="13037610" y="9755913"/>
            <a:ext cx="4318000" cy="2159001"/>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731" name="Shape 731"/>
          <p:cNvSpPr>
            <a:spLocks noGrp="1"/>
          </p:cNvSpPr>
          <p:nvPr>
            <p:ph type="body" sz="quarter" idx="21" hasCustomPrompt="1"/>
          </p:nvPr>
        </p:nvSpPr>
        <p:spPr>
          <a:xfrm>
            <a:off x="13037608" y="9032651"/>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Company three</a:t>
            </a:r>
          </a:p>
        </p:txBody>
      </p:sp>
      <p:sp>
        <p:nvSpPr>
          <p:cNvPr id="732" name="Shape 732"/>
          <p:cNvSpPr>
            <a:spLocks noGrp="1"/>
          </p:cNvSpPr>
          <p:nvPr>
            <p:ph type="body" sz="quarter" idx="22" hasCustomPrompt="1"/>
          </p:nvPr>
        </p:nvSpPr>
        <p:spPr>
          <a:xfrm>
            <a:off x="3048000" y="4813601"/>
            <a:ext cx="3303588" cy="3303588"/>
          </a:xfrm>
          <a:prstGeom prst="rect">
            <a:avLst/>
          </a:prstGeom>
          <a:solidFill>
            <a:srgbClr val="FFFFFF"/>
          </a:solidFill>
          <a:effectLst>
            <a:outerShdw blurRad="1016000" dist="381000" dir="3300000" rotWithShape="0">
              <a:schemeClr val="accent6">
                <a:hueOff val="-2214564"/>
                <a:satOff val="-18445"/>
                <a:lumOff val="-82920"/>
                <a:alpha val="24538"/>
              </a:schemeClr>
            </a:outerShdw>
          </a:effectLst>
        </p:spPr>
        <p:txBody>
          <a:bodyPr numCol="1" spcCol="38100" anchor="ctr">
            <a:noAutofit/>
          </a:bodyPr>
          <a:lstStyle/>
          <a:p>
            <a:r>
              <a:rPr lang="en-US"/>
              <a:t> </a:t>
            </a:r>
            <a:endParaRPr lang="en-US"/>
          </a:p>
        </p:txBody>
      </p:sp>
      <p:sp>
        <p:nvSpPr>
          <p:cNvPr id="733" name="Shape 733"/>
          <p:cNvSpPr>
            <a:spLocks noGrp="1"/>
          </p:cNvSpPr>
          <p:nvPr>
            <p:ph type="body" sz="quarter" idx="23" hasCustomPrompt="1"/>
          </p:nvPr>
        </p:nvSpPr>
        <p:spPr>
          <a:xfrm>
            <a:off x="18032412" y="4813601"/>
            <a:ext cx="3303588" cy="3303588"/>
          </a:xfrm>
          <a:prstGeom prst="rect">
            <a:avLst/>
          </a:prstGeom>
          <a:solidFill>
            <a:srgbClr val="FFFFFF"/>
          </a:solidFill>
          <a:effectLst>
            <a:outerShdw blurRad="1016000" dist="381000" dir="3300000" rotWithShape="0">
              <a:schemeClr val="accent6">
                <a:hueOff val="-2214564"/>
                <a:satOff val="-18445"/>
                <a:lumOff val="-82920"/>
                <a:alpha val="24538"/>
              </a:schemeClr>
            </a:outerShdw>
          </a:effectLst>
        </p:spPr>
        <p:txBody>
          <a:bodyPr numCol="1" spcCol="38100" anchor="ctr">
            <a:noAutofit/>
          </a:bodyPr>
          <a:lstStyle/>
          <a:p>
            <a:r>
              <a:rPr lang="en-US"/>
              <a:t> </a:t>
            </a:r>
            <a:endParaRPr lang="en-US"/>
          </a:p>
        </p:txBody>
      </p:sp>
      <p:sp>
        <p:nvSpPr>
          <p:cNvPr id="734" name="Shape 734"/>
          <p:cNvSpPr>
            <a:spLocks noGrp="1"/>
          </p:cNvSpPr>
          <p:nvPr>
            <p:ph type="body" sz="quarter" idx="24" hasCustomPrompt="1"/>
          </p:nvPr>
        </p:nvSpPr>
        <p:spPr>
          <a:xfrm>
            <a:off x="8042804" y="4813601"/>
            <a:ext cx="3303588" cy="3303588"/>
          </a:xfrm>
          <a:prstGeom prst="rect">
            <a:avLst/>
          </a:prstGeom>
          <a:solidFill>
            <a:srgbClr val="FFFFFF"/>
          </a:solidFill>
          <a:effectLst>
            <a:outerShdw blurRad="1016000" dist="381000" dir="3300000" rotWithShape="0">
              <a:schemeClr val="accent6">
                <a:hueOff val="-2214564"/>
                <a:satOff val="-18445"/>
                <a:lumOff val="-82920"/>
                <a:alpha val="24538"/>
              </a:schemeClr>
            </a:outerShdw>
          </a:effectLst>
        </p:spPr>
        <p:txBody>
          <a:bodyPr numCol="1" spcCol="38100" anchor="ctr">
            <a:noAutofit/>
          </a:bodyPr>
          <a:lstStyle/>
          <a:p>
            <a:r>
              <a:rPr lang="en-US"/>
              <a:t> </a:t>
            </a:r>
            <a:endParaRPr lang="en-US"/>
          </a:p>
        </p:txBody>
      </p:sp>
      <p:sp>
        <p:nvSpPr>
          <p:cNvPr id="735" name="Shape 735"/>
          <p:cNvSpPr>
            <a:spLocks noGrp="1"/>
          </p:cNvSpPr>
          <p:nvPr>
            <p:ph type="body" sz="quarter" idx="25" hasCustomPrompt="1"/>
          </p:nvPr>
        </p:nvSpPr>
        <p:spPr>
          <a:xfrm>
            <a:off x="13037608" y="4813601"/>
            <a:ext cx="3303589" cy="3303588"/>
          </a:xfrm>
          <a:prstGeom prst="rect">
            <a:avLst/>
          </a:prstGeom>
          <a:solidFill>
            <a:srgbClr val="FFFFFF"/>
          </a:solidFill>
          <a:effectLst>
            <a:outerShdw blurRad="1016000" dist="381000" dir="3300000" rotWithShape="0">
              <a:schemeClr val="accent6">
                <a:hueOff val="-2214564"/>
                <a:satOff val="-18445"/>
                <a:lumOff val="-82920"/>
                <a:alpha val="24538"/>
              </a:schemeClr>
            </a:outerShdw>
          </a:effectLst>
        </p:spPr>
        <p:txBody>
          <a:bodyPr numCol="1" spcCol="38100" anchor="ctr">
            <a:noAutofit/>
          </a:bodyPr>
          <a:lstStyle/>
          <a:p>
            <a:r>
              <a:rPr lang="en-US"/>
              <a:t> </a:t>
            </a:r>
            <a:endParaRPr lang="en-US"/>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List of Items 8">
    <p:spTree>
      <p:nvGrpSpPr>
        <p:cNvPr id="1" name=""/>
        <p:cNvGrpSpPr/>
        <p:nvPr/>
      </p:nvGrpSpPr>
      <p:grpSpPr>
        <a:xfrm>
          <a:off x="0" y="0"/>
          <a:ext cx="0" cy="0"/>
          <a:chOff x="0" y="0"/>
          <a:chExt cx="0" cy="0"/>
        </a:xfrm>
      </p:grpSpPr>
      <p:sp>
        <p:nvSpPr>
          <p:cNvPr id="742" name="Shape 742"/>
          <p:cNvSpPr/>
          <p:nvPr/>
        </p:nvSpPr>
        <p:spPr>
          <a:xfrm>
            <a:off x="2" y="6858000"/>
            <a:ext cx="24383998" cy="6852147"/>
          </a:xfrm>
          <a:prstGeom prst="rect">
            <a:avLst/>
          </a:prstGeom>
          <a:solidFill>
            <a:schemeClr val="accent6">
              <a:hueOff val="117444"/>
              <a:satOff val="13278"/>
              <a:lumOff val="7174"/>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745" name="Shape 745"/>
          <p:cNvSpPr>
            <a:spLocks noGrp="1"/>
          </p:cNvSpPr>
          <p:nvPr>
            <p:ph type="pic" sz="quarter" idx="15"/>
          </p:nvPr>
        </p:nvSpPr>
        <p:spPr>
          <a:xfrm>
            <a:off x="3810000"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
        <p:nvSpPr>
          <p:cNvPr id="746" name="Shape 746"/>
          <p:cNvSpPr>
            <a:spLocks noGrp="1"/>
          </p:cNvSpPr>
          <p:nvPr>
            <p:ph type="body" sz="quarter" idx="16" hasCustomPrompt="1"/>
          </p:nvPr>
        </p:nvSpPr>
        <p:spPr>
          <a:xfrm>
            <a:off x="3810000" y="10627454"/>
            <a:ext cx="4567833" cy="1270001"/>
          </a:xfrm>
          <a:prstGeom prst="rect">
            <a:avLst/>
          </a:prstGeom>
        </p:spPr>
        <p:txBody>
          <a:bodyPr numCol="1" spcCol="38100"/>
          <a:lstStyle>
            <a:lvl1pPr defTabSz="673735">
              <a:lnSpc>
                <a:spcPct val="130000"/>
              </a:lnSpc>
              <a:defRPr sz="1970">
                <a:solidFill>
                  <a:schemeClr val="accent6">
                    <a:hueOff val="-2214564"/>
                    <a:satOff val="-18445"/>
                    <a:lumOff val="-82920"/>
                    <a:alpha val="70329"/>
                  </a:schemeClr>
                </a:solidFill>
              </a:defRPr>
            </a:lvl1pPr>
          </a:lstStyle>
          <a:p>
            <a:r>
              <a:t>Sagittis adipiscing maecenas vestibulum nam vestibulum torquent massa et a blandit bibendum.</a:t>
            </a:r>
          </a:p>
        </p:txBody>
      </p:sp>
      <p:sp>
        <p:nvSpPr>
          <p:cNvPr id="747" name="Shape 747"/>
          <p:cNvSpPr>
            <a:spLocks noGrp="1"/>
          </p:cNvSpPr>
          <p:nvPr>
            <p:ph type="body" sz="quarter" idx="17" hasCustomPrompt="1"/>
          </p:nvPr>
        </p:nvSpPr>
        <p:spPr>
          <a:xfrm>
            <a:off x="10283096" y="10636986"/>
            <a:ext cx="4570249" cy="1270001"/>
          </a:xfrm>
          <a:prstGeom prst="rect">
            <a:avLst/>
          </a:prstGeom>
        </p:spPr>
        <p:txBody>
          <a:bodyPr numCol="1" spcCol="38100"/>
          <a:lstStyle>
            <a:lvl1pPr defTabSz="673735">
              <a:lnSpc>
                <a:spcPct val="130000"/>
              </a:lnSpc>
              <a:defRPr sz="1970">
                <a:solidFill>
                  <a:schemeClr val="accent6">
                    <a:hueOff val="-2214564"/>
                    <a:satOff val="-18445"/>
                    <a:lumOff val="-82920"/>
                    <a:alpha val="70329"/>
                  </a:schemeClr>
                </a:solidFill>
              </a:defRPr>
            </a:lvl1pPr>
          </a:lstStyle>
          <a:p>
            <a:r>
              <a:t>Sagittis adipiscing maecenas vestibulum nam vestibulum torquent massa et a blandit bibendum.</a:t>
            </a:r>
          </a:p>
        </p:txBody>
      </p:sp>
      <p:sp>
        <p:nvSpPr>
          <p:cNvPr id="748" name="Shape 748"/>
          <p:cNvSpPr>
            <a:spLocks noGrp="1"/>
          </p:cNvSpPr>
          <p:nvPr>
            <p:ph type="body" sz="quarter" idx="18" hasCustomPrompt="1"/>
          </p:nvPr>
        </p:nvSpPr>
        <p:spPr>
          <a:xfrm>
            <a:off x="16759203" y="10640799"/>
            <a:ext cx="4577428" cy="1270001"/>
          </a:xfrm>
          <a:prstGeom prst="rect">
            <a:avLst/>
          </a:prstGeom>
        </p:spPr>
        <p:txBody>
          <a:bodyPr numCol="1" spcCol="38100"/>
          <a:lstStyle>
            <a:lvl1pPr defTabSz="673735">
              <a:lnSpc>
                <a:spcPct val="130000"/>
              </a:lnSpc>
              <a:defRPr sz="1970">
                <a:solidFill>
                  <a:schemeClr val="accent6">
                    <a:hueOff val="-2214564"/>
                    <a:satOff val="-18445"/>
                    <a:lumOff val="-82920"/>
                    <a:alpha val="70329"/>
                  </a:schemeClr>
                </a:solidFill>
              </a:defRPr>
            </a:lvl1pPr>
          </a:lstStyle>
          <a:p>
            <a:r>
              <a:t>Sagittis adipiscing maecenas vestibulum nam vestibulum torquent massa et a blandit bibendum.</a:t>
            </a:r>
          </a:p>
        </p:txBody>
      </p:sp>
      <p:sp>
        <p:nvSpPr>
          <p:cNvPr id="749" name="Shape 749"/>
          <p:cNvSpPr>
            <a:spLocks noGrp="1"/>
          </p:cNvSpPr>
          <p:nvPr>
            <p:ph type="body" sz="quarter" idx="19" hasCustomPrompt="1"/>
          </p:nvPr>
        </p:nvSpPr>
        <p:spPr>
          <a:xfrm>
            <a:off x="3810000" y="9560810"/>
            <a:ext cx="4567833"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Viktoria Oldfield</a:t>
            </a:r>
          </a:p>
        </p:txBody>
      </p:sp>
      <p:sp>
        <p:nvSpPr>
          <p:cNvPr id="750" name="Shape 750"/>
          <p:cNvSpPr>
            <a:spLocks noGrp="1"/>
          </p:cNvSpPr>
          <p:nvPr>
            <p:ph type="body" sz="quarter" idx="20" hasCustomPrompt="1"/>
          </p:nvPr>
        </p:nvSpPr>
        <p:spPr>
          <a:xfrm>
            <a:off x="10287000" y="9560810"/>
            <a:ext cx="456244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Natalie Portman</a:t>
            </a:r>
          </a:p>
        </p:txBody>
      </p:sp>
      <p:sp>
        <p:nvSpPr>
          <p:cNvPr id="751" name="Shape 751"/>
          <p:cNvSpPr>
            <a:spLocks noGrp="1"/>
          </p:cNvSpPr>
          <p:nvPr>
            <p:ph type="body" sz="quarter" idx="21" hasCustomPrompt="1"/>
          </p:nvPr>
        </p:nvSpPr>
        <p:spPr>
          <a:xfrm>
            <a:off x="16761304" y="9561927"/>
            <a:ext cx="4575327"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Mary Parker</a:t>
            </a:r>
          </a:p>
        </p:txBody>
      </p:sp>
      <p:sp>
        <p:nvSpPr>
          <p:cNvPr id="752" name="Shape 75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53" name="Shape 75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54" name="Shape 754"/>
          <p:cNvSpPr>
            <a:spLocks noGrp="1"/>
          </p:cNvSpPr>
          <p:nvPr>
            <p:ph type="sldNum" sz="quarter" idx="2"/>
          </p:nvPr>
        </p:nvSpPr>
        <p:spPr>
          <a:prstGeom prst="rect">
            <a:avLst/>
          </a:prstGeom>
        </p:spPr>
        <p:txBody>
          <a:bodyPr/>
          <a:lstStyle/>
          <a:p>
            <a:fld id="{86CB4B4D-7CA3-9044-876B-883B54F8677D}" type="slidenum">
              <a:rPr/>
            </a:fld>
            <a:endParaRPr/>
          </a:p>
        </p:txBody>
      </p:sp>
      <p:sp>
        <p:nvSpPr>
          <p:cNvPr id="755" name="Shape 755"/>
          <p:cNvSpPr>
            <a:spLocks noGrp="1"/>
          </p:cNvSpPr>
          <p:nvPr>
            <p:ph type="body" sz="quarter" idx="22" hasCustomPrompt="1"/>
          </p:nvPr>
        </p:nvSpPr>
        <p:spPr>
          <a:xfrm>
            <a:off x="8756650" y="309863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756" name="Shape 756"/>
          <p:cNvSpPr>
            <a:spLocks noGrp="1"/>
          </p:cNvSpPr>
          <p:nvPr>
            <p:ph type="title" hasCustomPrompt="1"/>
          </p:nvPr>
        </p:nvSpPr>
        <p:spPr>
          <a:xfrm>
            <a:off x="4387453" y="1447800"/>
            <a:ext cx="15609094" cy="1655626"/>
          </a:xfrm>
          <a:prstGeom prst="rect">
            <a:avLst/>
          </a:prstGeom>
        </p:spPr>
        <p:txBody>
          <a:bodyPr anchor="ctr"/>
          <a:lstStyle>
            <a:lvl1pPr>
              <a:lnSpc>
                <a:spcPct val="100000"/>
              </a:lnSpc>
              <a:defRPr/>
            </a:lvl1pPr>
          </a:lstStyle>
          <a:p>
            <a:r>
              <a:t>Title Text</a:t>
            </a:r>
          </a:p>
        </p:txBody>
      </p:sp>
      <p:sp>
        <p:nvSpPr>
          <p:cNvPr id="757" name="Shape 75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58" name="Shape 75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59" name="Shape 759"/>
          <p:cNvSpPr>
            <a:spLocks noGrp="1"/>
          </p:cNvSpPr>
          <p:nvPr>
            <p:ph type="body" sz="quarter" idx="23" hasCustomPrompt="1"/>
          </p:nvPr>
        </p:nvSpPr>
        <p:spPr>
          <a:xfrm>
            <a:off x="3810000" y="10179173"/>
            <a:ext cx="4567833" cy="445345"/>
          </a:xfrm>
          <a:prstGeom prst="rect">
            <a:avLst/>
          </a:prstGeom>
        </p:spPr>
        <p:txBody>
          <a:bodyPr numCol="1" spcCol="38100" anchor="ctr"/>
          <a:lstStyle>
            <a:lvl1pPr>
              <a:lnSpc>
                <a:spcPct val="130000"/>
              </a:lnSpc>
              <a:defRPr sz="1400">
                <a:solidFill>
                  <a:schemeClr val="accent6">
                    <a:hueOff val="-2214564"/>
                    <a:satOff val="-18445"/>
                    <a:lumOff val="-82920"/>
                    <a:alpha val="70329"/>
                  </a:schemeClr>
                </a:solidFill>
              </a:defRPr>
            </a:lvl1pPr>
          </a:lstStyle>
          <a:p>
            <a:r>
              <a:t>/  Position  /</a:t>
            </a:r>
          </a:p>
        </p:txBody>
      </p:sp>
      <p:sp>
        <p:nvSpPr>
          <p:cNvPr id="760" name="Shape 760"/>
          <p:cNvSpPr>
            <a:spLocks noGrp="1"/>
          </p:cNvSpPr>
          <p:nvPr>
            <p:ph type="body" sz="quarter" idx="24" hasCustomPrompt="1"/>
          </p:nvPr>
        </p:nvSpPr>
        <p:spPr>
          <a:xfrm>
            <a:off x="10283096" y="10186460"/>
            <a:ext cx="4570249" cy="444501"/>
          </a:xfrm>
          <a:prstGeom prst="rect">
            <a:avLst/>
          </a:prstGeom>
        </p:spPr>
        <p:txBody>
          <a:bodyPr numCol="1" spcCol="38100" anchor="ctr"/>
          <a:lstStyle>
            <a:lvl1pPr>
              <a:lnSpc>
                <a:spcPct val="130000"/>
              </a:lnSpc>
              <a:defRPr sz="1400">
                <a:solidFill>
                  <a:schemeClr val="accent6">
                    <a:hueOff val="-2214564"/>
                    <a:satOff val="-18445"/>
                    <a:lumOff val="-82920"/>
                    <a:alpha val="70329"/>
                  </a:schemeClr>
                </a:solidFill>
              </a:defRPr>
            </a:lvl1pPr>
          </a:lstStyle>
          <a:p>
            <a:r>
              <a:t>/  Position  /</a:t>
            </a:r>
          </a:p>
        </p:txBody>
      </p:sp>
      <p:sp>
        <p:nvSpPr>
          <p:cNvPr id="761" name="Shape 761"/>
          <p:cNvSpPr>
            <a:spLocks noGrp="1"/>
          </p:cNvSpPr>
          <p:nvPr>
            <p:ph type="body" sz="quarter" idx="25" hasCustomPrompt="1"/>
          </p:nvPr>
        </p:nvSpPr>
        <p:spPr>
          <a:xfrm>
            <a:off x="16759203" y="10190273"/>
            <a:ext cx="4577428" cy="444501"/>
          </a:xfrm>
          <a:prstGeom prst="rect">
            <a:avLst/>
          </a:prstGeom>
        </p:spPr>
        <p:txBody>
          <a:bodyPr numCol="1" spcCol="38100" anchor="ctr"/>
          <a:lstStyle>
            <a:lvl1pPr>
              <a:lnSpc>
                <a:spcPct val="130000"/>
              </a:lnSpc>
              <a:defRPr sz="1400">
                <a:solidFill>
                  <a:schemeClr val="accent6">
                    <a:hueOff val="-2214564"/>
                    <a:satOff val="-18445"/>
                    <a:lumOff val="-82920"/>
                    <a:alpha val="70329"/>
                  </a:schemeClr>
                </a:solidFill>
              </a:defRPr>
            </a:lvl1pPr>
          </a:lstStyle>
          <a:p>
            <a:r>
              <a:t>/  Position  /</a:t>
            </a:r>
          </a:p>
        </p:txBody>
      </p:sp>
      <p:sp>
        <p:nvSpPr>
          <p:cNvPr id="33" name="Shape 745"/>
          <p:cNvSpPr>
            <a:spLocks noGrp="1"/>
          </p:cNvSpPr>
          <p:nvPr>
            <p:ph type="pic" sz="quarter" idx="30"/>
          </p:nvPr>
        </p:nvSpPr>
        <p:spPr>
          <a:xfrm>
            <a:off x="10283096"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
        <p:nvSpPr>
          <p:cNvPr id="34" name="Shape 745"/>
          <p:cNvSpPr>
            <a:spLocks noGrp="1"/>
          </p:cNvSpPr>
          <p:nvPr>
            <p:ph type="pic" sz="quarter" idx="31"/>
          </p:nvPr>
        </p:nvSpPr>
        <p:spPr>
          <a:xfrm>
            <a:off x="16756192"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showMasterSp="0">
  <p:cSld name="List of Items 9">
    <p:spTree>
      <p:nvGrpSpPr>
        <p:cNvPr id="1" name=""/>
        <p:cNvGrpSpPr/>
        <p:nvPr/>
      </p:nvGrpSpPr>
      <p:grpSpPr>
        <a:xfrm>
          <a:off x="0" y="0"/>
          <a:ext cx="0" cy="0"/>
          <a:chOff x="0" y="0"/>
          <a:chExt cx="0" cy="0"/>
        </a:xfrm>
      </p:grpSpPr>
      <p:sp>
        <p:nvSpPr>
          <p:cNvPr id="768" name="Shape 768"/>
          <p:cNvSpPr/>
          <p:nvPr/>
        </p:nvSpPr>
        <p:spPr>
          <a:xfrm>
            <a:off x="9973269" y="0"/>
            <a:ext cx="14410731" cy="13710147"/>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30000"/>
              </a:lnSpc>
              <a:defRPr sz="3000">
                <a:solidFill>
                  <a:schemeClr val="accent6">
                    <a:hueOff val="-2214564"/>
                    <a:satOff val="-18445"/>
                    <a:lumOff val="-82920"/>
                    <a:alpha val="70145"/>
                  </a:schemeClr>
                </a:solidFill>
              </a:defRPr>
            </a:pPr>
            <a:endParaRPr sz="2400"/>
          </a:p>
        </p:txBody>
      </p:sp>
      <p:sp>
        <p:nvSpPr>
          <p:cNvPr id="769" name="Shape 76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70" name="Shape 77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71" name="Shape 771"/>
          <p:cNvSpPr>
            <a:spLocks noGrp="1"/>
          </p:cNvSpPr>
          <p:nvPr>
            <p:ph type="sldNum" sz="quarter" idx="2"/>
          </p:nvPr>
        </p:nvSpPr>
        <p:spPr>
          <a:prstGeom prst="rect">
            <a:avLst/>
          </a:prstGeom>
        </p:spPr>
        <p:txBody>
          <a:bodyPr/>
          <a:lstStyle/>
          <a:p>
            <a:fld id="{86CB4B4D-7CA3-9044-876B-883B54F8677D}" type="slidenum">
              <a:rPr/>
            </a:fld>
            <a:endParaRPr/>
          </a:p>
        </p:txBody>
      </p:sp>
      <p:sp>
        <p:nvSpPr>
          <p:cNvPr id="772" name="Shape 772"/>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73" name="Shape 773"/>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74" name="Shape 774"/>
          <p:cNvSpPr>
            <a:spLocks noGrp="1"/>
          </p:cNvSpPr>
          <p:nvPr>
            <p:ph type="pic" sz="quarter" idx="13"/>
          </p:nvPr>
        </p:nvSpPr>
        <p:spPr>
          <a:xfrm>
            <a:off x="9143999" y="2032000"/>
            <a:ext cx="3303589" cy="3303588"/>
          </a:xfrm>
          <a:prstGeom prst="rect">
            <a:avLst/>
          </a:prstGeom>
        </p:spPr>
        <p:txBody>
          <a:bodyPr lIns="91439" tIns="45719" rIns="91439" bIns="45719" numCol="1" spcCol="38100">
            <a:noAutofit/>
          </a:bodyPr>
          <a:lstStyle/>
          <a:p/>
        </p:txBody>
      </p:sp>
      <p:sp>
        <p:nvSpPr>
          <p:cNvPr id="775" name="Shape 775"/>
          <p:cNvSpPr>
            <a:spLocks noGrp="1"/>
          </p:cNvSpPr>
          <p:nvPr>
            <p:ph type="pic" sz="quarter" idx="14"/>
          </p:nvPr>
        </p:nvSpPr>
        <p:spPr>
          <a:xfrm>
            <a:off x="18032411" y="2032000"/>
            <a:ext cx="3303589" cy="3303588"/>
          </a:xfrm>
          <a:prstGeom prst="rect">
            <a:avLst/>
          </a:prstGeom>
        </p:spPr>
        <p:txBody>
          <a:bodyPr lIns="91439" tIns="45719" rIns="91439" bIns="45719" numCol="1" spcCol="38100">
            <a:noAutofit/>
          </a:bodyPr>
          <a:lstStyle/>
          <a:p/>
        </p:txBody>
      </p:sp>
      <p:sp>
        <p:nvSpPr>
          <p:cNvPr id="776" name="Shape 776"/>
          <p:cNvSpPr>
            <a:spLocks noGrp="1"/>
          </p:cNvSpPr>
          <p:nvPr>
            <p:ph type="pic" sz="quarter" idx="15"/>
          </p:nvPr>
        </p:nvSpPr>
        <p:spPr>
          <a:xfrm>
            <a:off x="13588206" y="2032000"/>
            <a:ext cx="3303588" cy="3303588"/>
          </a:xfrm>
          <a:prstGeom prst="rect">
            <a:avLst/>
          </a:prstGeom>
        </p:spPr>
        <p:txBody>
          <a:bodyPr lIns="91439" tIns="45719" rIns="91439" bIns="45719" numCol="1" spcCol="38100">
            <a:noAutofit/>
          </a:bodyPr>
          <a:lstStyle/>
          <a:p/>
        </p:txBody>
      </p:sp>
      <p:sp>
        <p:nvSpPr>
          <p:cNvPr id="777" name="Shape 777"/>
          <p:cNvSpPr>
            <a:spLocks noGrp="1"/>
          </p:cNvSpPr>
          <p:nvPr>
            <p:ph type="pic" sz="quarter" idx="16"/>
          </p:nvPr>
        </p:nvSpPr>
        <p:spPr>
          <a:xfrm>
            <a:off x="9144000" y="7366000"/>
            <a:ext cx="3303588" cy="3303588"/>
          </a:xfrm>
          <a:prstGeom prst="rect">
            <a:avLst/>
          </a:prstGeom>
        </p:spPr>
        <p:txBody>
          <a:bodyPr lIns="91439" tIns="45719" rIns="91439" bIns="45719" numCol="1" spcCol="38100">
            <a:noAutofit/>
          </a:bodyPr>
          <a:lstStyle/>
          <a:p/>
        </p:txBody>
      </p:sp>
      <p:sp>
        <p:nvSpPr>
          <p:cNvPr id="778" name="Shape 778"/>
          <p:cNvSpPr>
            <a:spLocks noGrp="1"/>
          </p:cNvSpPr>
          <p:nvPr>
            <p:ph type="pic" sz="quarter" idx="17"/>
          </p:nvPr>
        </p:nvSpPr>
        <p:spPr>
          <a:xfrm>
            <a:off x="18032413" y="7365999"/>
            <a:ext cx="3303588" cy="3303589"/>
          </a:xfrm>
          <a:prstGeom prst="rect">
            <a:avLst/>
          </a:prstGeom>
        </p:spPr>
        <p:txBody>
          <a:bodyPr lIns="91439" tIns="45719" rIns="91439" bIns="45719" numCol="1" spcCol="38100">
            <a:noAutofit/>
          </a:bodyPr>
          <a:lstStyle/>
          <a:p/>
        </p:txBody>
      </p:sp>
      <p:sp>
        <p:nvSpPr>
          <p:cNvPr id="779" name="Shape 779"/>
          <p:cNvSpPr>
            <a:spLocks noGrp="1"/>
          </p:cNvSpPr>
          <p:nvPr>
            <p:ph type="pic" sz="quarter" idx="18"/>
          </p:nvPr>
        </p:nvSpPr>
        <p:spPr>
          <a:xfrm>
            <a:off x="13588206" y="7366000"/>
            <a:ext cx="3303588" cy="3303588"/>
          </a:xfrm>
          <a:prstGeom prst="rect">
            <a:avLst/>
          </a:prstGeom>
        </p:spPr>
        <p:txBody>
          <a:bodyPr lIns="91439" tIns="45719" rIns="91439" bIns="45719" numCol="1" spcCol="38100">
            <a:noAutofit/>
          </a:bodyPr>
          <a:lstStyle/>
          <a:p/>
        </p:txBody>
      </p:sp>
      <p:sp>
        <p:nvSpPr>
          <p:cNvPr id="780" name="Shape 780"/>
          <p:cNvSpPr>
            <a:spLocks noGrp="1"/>
          </p:cNvSpPr>
          <p:nvPr>
            <p:ph type="body" sz="quarter" idx="19" hasCustomPrompt="1"/>
          </p:nvPr>
        </p:nvSpPr>
        <p:spPr>
          <a:xfrm>
            <a:off x="9144000"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Alexa Anderson</a:t>
            </a:r>
          </a:p>
        </p:txBody>
      </p:sp>
      <p:sp>
        <p:nvSpPr>
          <p:cNvPr id="781" name="Shape 781"/>
          <p:cNvSpPr>
            <a:spLocks noGrp="1"/>
          </p:cNvSpPr>
          <p:nvPr>
            <p:ph type="body" sz="quarter" idx="20" hasCustomPrompt="1"/>
          </p:nvPr>
        </p:nvSpPr>
        <p:spPr>
          <a:xfrm>
            <a:off x="9144000" y="6253162"/>
            <a:ext cx="3810000" cy="445344"/>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Graphic Designer  /</a:t>
            </a:r>
          </a:p>
        </p:txBody>
      </p:sp>
      <p:sp>
        <p:nvSpPr>
          <p:cNvPr id="782" name="Shape 782"/>
          <p:cNvSpPr>
            <a:spLocks noGrp="1"/>
          </p:cNvSpPr>
          <p:nvPr>
            <p:ph type="body" sz="quarter" idx="21" hasCustomPrompt="1"/>
          </p:nvPr>
        </p:nvSpPr>
        <p:spPr>
          <a:xfrm>
            <a:off x="13588206"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Mike Oldfield</a:t>
            </a:r>
          </a:p>
        </p:txBody>
      </p:sp>
      <p:sp>
        <p:nvSpPr>
          <p:cNvPr id="783" name="Shape 783"/>
          <p:cNvSpPr>
            <a:spLocks noGrp="1"/>
          </p:cNvSpPr>
          <p:nvPr>
            <p:ph type="body" sz="quarter" idx="22" hasCustomPrompt="1"/>
          </p:nvPr>
        </p:nvSpPr>
        <p:spPr>
          <a:xfrm>
            <a:off x="13588206" y="6253162"/>
            <a:ext cx="3810000" cy="444501"/>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Position  /</a:t>
            </a:r>
          </a:p>
        </p:txBody>
      </p:sp>
      <p:sp>
        <p:nvSpPr>
          <p:cNvPr id="784" name="Shape 784"/>
          <p:cNvSpPr>
            <a:spLocks noGrp="1"/>
          </p:cNvSpPr>
          <p:nvPr>
            <p:ph type="body" sz="quarter" idx="23" hasCustomPrompt="1"/>
          </p:nvPr>
        </p:nvSpPr>
        <p:spPr>
          <a:xfrm>
            <a:off x="18032412"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Natalie Portman</a:t>
            </a:r>
          </a:p>
        </p:txBody>
      </p:sp>
      <p:sp>
        <p:nvSpPr>
          <p:cNvPr id="785" name="Shape 785"/>
          <p:cNvSpPr>
            <a:spLocks noGrp="1"/>
          </p:cNvSpPr>
          <p:nvPr>
            <p:ph type="body" sz="quarter" idx="24" hasCustomPrompt="1"/>
          </p:nvPr>
        </p:nvSpPr>
        <p:spPr>
          <a:xfrm>
            <a:off x="18032412" y="6253162"/>
            <a:ext cx="3810000" cy="444501"/>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Position  /</a:t>
            </a:r>
          </a:p>
        </p:txBody>
      </p:sp>
      <p:sp>
        <p:nvSpPr>
          <p:cNvPr id="786" name="Shape 786"/>
          <p:cNvSpPr>
            <a:spLocks noGrp="1"/>
          </p:cNvSpPr>
          <p:nvPr>
            <p:ph type="body" sz="quarter" idx="25" hasCustomPrompt="1"/>
          </p:nvPr>
        </p:nvSpPr>
        <p:spPr>
          <a:xfrm>
            <a:off x="9144000"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Viktoria Oldfield</a:t>
            </a:r>
          </a:p>
        </p:txBody>
      </p:sp>
      <p:sp>
        <p:nvSpPr>
          <p:cNvPr id="787" name="Shape 787"/>
          <p:cNvSpPr>
            <a:spLocks noGrp="1"/>
          </p:cNvSpPr>
          <p:nvPr>
            <p:ph type="body" sz="quarter" idx="26" hasCustomPrompt="1"/>
          </p:nvPr>
        </p:nvSpPr>
        <p:spPr>
          <a:xfrm>
            <a:off x="9144000" y="11607960"/>
            <a:ext cx="3810000" cy="445344"/>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Position  /</a:t>
            </a:r>
          </a:p>
        </p:txBody>
      </p:sp>
      <p:sp>
        <p:nvSpPr>
          <p:cNvPr id="788" name="Shape 788"/>
          <p:cNvSpPr>
            <a:spLocks noGrp="1"/>
          </p:cNvSpPr>
          <p:nvPr>
            <p:ph type="body" sz="quarter" idx="27" hasCustomPrompt="1"/>
          </p:nvPr>
        </p:nvSpPr>
        <p:spPr>
          <a:xfrm>
            <a:off x="13588206"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Mike Anderson</a:t>
            </a:r>
          </a:p>
        </p:txBody>
      </p:sp>
      <p:sp>
        <p:nvSpPr>
          <p:cNvPr id="789" name="Shape 789"/>
          <p:cNvSpPr>
            <a:spLocks noGrp="1"/>
          </p:cNvSpPr>
          <p:nvPr>
            <p:ph type="body" sz="quarter" idx="28" hasCustomPrompt="1"/>
          </p:nvPr>
        </p:nvSpPr>
        <p:spPr>
          <a:xfrm>
            <a:off x="13588206" y="11601450"/>
            <a:ext cx="3810000" cy="444501"/>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Position  /</a:t>
            </a:r>
          </a:p>
        </p:txBody>
      </p:sp>
      <p:sp>
        <p:nvSpPr>
          <p:cNvPr id="790" name="Shape 790"/>
          <p:cNvSpPr>
            <a:spLocks noGrp="1"/>
          </p:cNvSpPr>
          <p:nvPr>
            <p:ph type="body" sz="quarter" idx="29" hasCustomPrompt="1"/>
          </p:nvPr>
        </p:nvSpPr>
        <p:spPr>
          <a:xfrm>
            <a:off x="18032412"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5"/>
                    <a:lumOff val="-82920"/>
                  </a:schemeClr>
                </a:solidFill>
              </a:defRPr>
            </a:lvl1pPr>
          </a:lstStyle>
          <a:p>
            <a:r>
              <a:t>Alex Mitchel</a:t>
            </a:r>
          </a:p>
        </p:txBody>
      </p:sp>
      <p:sp>
        <p:nvSpPr>
          <p:cNvPr id="791" name="Shape 791"/>
          <p:cNvSpPr>
            <a:spLocks noGrp="1"/>
          </p:cNvSpPr>
          <p:nvPr>
            <p:ph type="body" sz="quarter" idx="30" hasCustomPrompt="1"/>
          </p:nvPr>
        </p:nvSpPr>
        <p:spPr>
          <a:xfrm>
            <a:off x="18032412" y="11601450"/>
            <a:ext cx="3810000" cy="444501"/>
          </a:xfrm>
          <a:prstGeom prst="rect">
            <a:avLst/>
          </a:prstGeom>
        </p:spPr>
        <p:txBody>
          <a:bodyPr numCol="1" spcCol="38100"/>
          <a:lstStyle>
            <a:lvl1pPr>
              <a:lnSpc>
                <a:spcPct val="130000"/>
              </a:lnSpc>
              <a:defRPr sz="1400">
                <a:solidFill>
                  <a:schemeClr val="accent6">
                    <a:hueOff val="-2214564"/>
                    <a:satOff val="-18445"/>
                    <a:lumOff val="-82920"/>
                    <a:alpha val="70329"/>
                  </a:schemeClr>
                </a:solidFill>
              </a:defRPr>
            </a:lvl1pPr>
          </a:lstStyle>
          <a:p>
            <a:r>
              <a:t>/  Position  /</a:t>
            </a:r>
          </a:p>
        </p:txBody>
      </p:sp>
      <p:sp>
        <p:nvSpPr>
          <p:cNvPr id="792" name="Shape 792"/>
          <p:cNvSpPr>
            <a:spLocks noGrp="1"/>
          </p:cNvSpPr>
          <p:nvPr>
            <p:ph type="body" sz="quarter" idx="1" hasCustomPrompt="1"/>
          </p:nvPr>
        </p:nvSpPr>
        <p:spPr>
          <a:xfrm>
            <a:off x="1524000" y="7092790"/>
            <a:ext cx="4571997" cy="3455393"/>
          </a:xfrm>
          <a:prstGeom prst="rect">
            <a:avLst/>
          </a:prstGeom>
        </p:spPr>
        <p:txBody>
          <a:bodyPr lIns="71437" tIns="71437" rIns="71437" bIns="71437"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793" name="Shape 793"/>
          <p:cNvSpPr>
            <a:spLocks noGrp="1"/>
          </p:cNvSpPr>
          <p:nvPr>
            <p:ph type="title" hasCustomPrompt="1"/>
          </p:nvPr>
        </p:nvSpPr>
        <p:spPr>
          <a:xfrm>
            <a:off x="1524000" y="1523999"/>
            <a:ext cx="4571998" cy="518779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List of Items 10">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00" name="Shape 800"/>
          <p:cNvSpPr>
            <a:spLocks noGrp="1"/>
          </p:cNvSpPr>
          <p:nvPr>
            <p:ph type="body" sz="quarter" idx="13" hasCustomPrompt="1"/>
          </p:nvPr>
        </p:nvSpPr>
        <p:spPr>
          <a:xfrm>
            <a:off x="7060641" y="7191833"/>
            <a:ext cx="1628417"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1"/>
                    <a:lumOff val="-15676"/>
                    <a:alpha val="34587"/>
                  </a:schemeClr>
                </a:solidFill>
                <a:latin typeface="Roboto Slab Regular"/>
                <a:ea typeface="Roboto Slab Regular"/>
                <a:cs typeface="Roboto Slab Regular"/>
                <a:sym typeface="Roboto Slab Regular"/>
              </a:defRPr>
            </a:lvl1pPr>
          </a:lstStyle>
          <a:p>
            <a:r>
              <a:t>2</a:t>
            </a:r>
          </a:p>
        </p:txBody>
      </p:sp>
      <p:sp>
        <p:nvSpPr>
          <p:cNvPr id="801" name="Shape 801"/>
          <p:cNvSpPr>
            <a:spLocks noGrp="1"/>
          </p:cNvSpPr>
          <p:nvPr>
            <p:ph type="body" sz="quarter" idx="14" hasCustomPrompt="1"/>
          </p:nvPr>
        </p:nvSpPr>
        <p:spPr>
          <a:xfrm>
            <a:off x="12758801" y="7191833"/>
            <a:ext cx="1595860"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1"/>
                    <a:lumOff val="-15676"/>
                    <a:alpha val="34587"/>
                  </a:schemeClr>
                </a:solidFill>
                <a:latin typeface="Roboto Slab Regular"/>
                <a:ea typeface="Roboto Slab Regular"/>
                <a:cs typeface="Roboto Slab Regular"/>
                <a:sym typeface="Roboto Slab Regular"/>
              </a:defRPr>
            </a:lvl1pPr>
          </a:lstStyle>
          <a:p>
            <a:r>
              <a:t>3</a:t>
            </a:r>
          </a:p>
        </p:txBody>
      </p:sp>
      <p:sp>
        <p:nvSpPr>
          <p:cNvPr id="802" name="Shape 802"/>
          <p:cNvSpPr>
            <a:spLocks noGrp="1"/>
          </p:cNvSpPr>
          <p:nvPr>
            <p:ph type="body" sz="quarter" idx="15" hasCustomPrompt="1"/>
          </p:nvPr>
        </p:nvSpPr>
        <p:spPr>
          <a:xfrm>
            <a:off x="1335347" y="7191833"/>
            <a:ext cx="1254671"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1"/>
                    <a:lumOff val="-15676"/>
                    <a:alpha val="34587"/>
                  </a:schemeClr>
                </a:solidFill>
                <a:latin typeface="Roboto Slab Regular"/>
                <a:ea typeface="Roboto Slab Regular"/>
                <a:cs typeface="Roboto Slab Regular"/>
                <a:sym typeface="Roboto Slab Regular"/>
              </a:defRPr>
            </a:lvl1pPr>
          </a:lstStyle>
          <a:p>
            <a:r>
              <a:t>1</a:t>
            </a:r>
          </a:p>
        </p:txBody>
      </p:sp>
      <p:sp>
        <p:nvSpPr>
          <p:cNvPr id="803" name="Shape 803"/>
          <p:cNvSpPr>
            <a:spLocks noGrp="1"/>
          </p:cNvSpPr>
          <p:nvPr>
            <p:ph type="body" sz="quarter" idx="16" hasCustomPrompt="1"/>
          </p:nvPr>
        </p:nvSpPr>
        <p:spPr>
          <a:xfrm>
            <a:off x="18506372" y="7191833"/>
            <a:ext cx="1701342"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1"/>
                    <a:lumOff val="-15676"/>
                    <a:alpha val="34587"/>
                  </a:schemeClr>
                </a:solidFill>
                <a:latin typeface="Roboto Slab Regular"/>
                <a:ea typeface="Roboto Slab Regular"/>
                <a:cs typeface="Roboto Slab Regular"/>
                <a:sym typeface="Roboto Slab Regular"/>
              </a:defRPr>
            </a:lvl1pPr>
          </a:lstStyle>
          <a:p>
            <a:r>
              <a:t>4</a:t>
            </a:r>
          </a:p>
        </p:txBody>
      </p:sp>
      <p:sp>
        <p:nvSpPr>
          <p:cNvPr id="804" name="Shape 804"/>
          <p:cNvSpPr>
            <a:spLocks noGrp="1"/>
          </p:cNvSpPr>
          <p:nvPr>
            <p:ph type="pic" idx="17"/>
          </p:nvPr>
        </p:nvSpPr>
        <p:spPr>
          <a:xfrm>
            <a:off x="0" y="0"/>
            <a:ext cx="24384071" cy="6857943"/>
          </a:xfrm>
          <a:prstGeom prst="rect">
            <a:avLst/>
          </a:prstGeom>
        </p:spPr>
        <p:txBody>
          <a:bodyPr lIns="91439" tIns="45719" rIns="91439" bIns="45719" numCol="1" spcCol="38100">
            <a:noAutofit/>
          </a:bodyPr>
          <a:lstStyle/>
          <a:p/>
        </p:txBody>
      </p:sp>
      <p:sp>
        <p:nvSpPr>
          <p:cNvPr id="805" name="Shape 80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07" name="Shape 80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808" name="Shape 80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09" name="Shape 809"/>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10" name="Shape 810"/>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solidFill>
                  <a:schemeClr val="bg1">
                    <a:lumMod val="85000"/>
                  </a:schemeClr>
                </a:solidFill>
              </a:defRPr>
            </a:lvl1pPr>
          </a:lstStyle>
          <a:p>
            <a:r>
              <a:t>Title Text</a:t>
            </a:r>
          </a:p>
        </p:txBody>
      </p:sp>
      <p:sp>
        <p:nvSpPr>
          <p:cNvPr id="811" name="Shape 811"/>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12" name="Shape 812"/>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14" name="Shape 814"/>
          <p:cNvSpPr>
            <a:spLocks noGrp="1"/>
          </p:cNvSpPr>
          <p:nvPr>
            <p:ph type="body" sz="quarter" idx="19" hasCustomPrompt="1"/>
          </p:nvPr>
        </p:nvSpPr>
        <p:spPr>
          <a:xfrm>
            <a:off x="1905000" y="9270999"/>
            <a:ext cx="3810000" cy="21590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15" name="Shape 815"/>
          <p:cNvSpPr>
            <a:spLocks noGrp="1"/>
          </p:cNvSpPr>
          <p:nvPr>
            <p:ph type="body" sz="quarter" idx="20" hasCustomPrompt="1"/>
          </p:nvPr>
        </p:nvSpPr>
        <p:spPr>
          <a:xfrm>
            <a:off x="7620000" y="9274733"/>
            <a:ext cx="3810000" cy="21590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16" name="Shape 816"/>
          <p:cNvSpPr>
            <a:spLocks noGrp="1"/>
          </p:cNvSpPr>
          <p:nvPr>
            <p:ph type="body" sz="quarter" idx="21" hasCustomPrompt="1"/>
          </p:nvPr>
        </p:nvSpPr>
        <p:spPr>
          <a:xfrm>
            <a:off x="13335000" y="9274733"/>
            <a:ext cx="3810000" cy="2159001"/>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17" name="Shape 817"/>
          <p:cNvSpPr>
            <a:spLocks noGrp="1"/>
          </p:cNvSpPr>
          <p:nvPr>
            <p:ph type="body" sz="quarter" idx="22" hasCustomPrompt="1"/>
          </p:nvPr>
        </p:nvSpPr>
        <p:spPr>
          <a:xfrm>
            <a:off x="19049999" y="9271082"/>
            <a:ext cx="3810000" cy="2159001"/>
          </a:xfrm>
          <a:prstGeom prst="rect">
            <a:avLst/>
          </a:prstGeom>
        </p:spPr>
        <p:txBody>
          <a:bodyPr numCol="1" spcCol="38100"/>
          <a:lstStyle>
            <a:lvl1pPr>
              <a:lnSpc>
                <a:spcPct val="130000"/>
              </a:lnSpc>
              <a:defRPr sz="2600" b="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18" name="Shape 818"/>
          <p:cNvSpPr>
            <a:spLocks noGrp="1"/>
          </p:cNvSpPr>
          <p:nvPr>
            <p:ph type="body" sz="quarter" idx="23" hasCustomPrompt="1"/>
          </p:nvPr>
        </p:nvSpPr>
        <p:spPr>
          <a:xfrm>
            <a:off x="1905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Discover</a:t>
            </a:r>
          </a:p>
        </p:txBody>
      </p:sp>
      <p:sp>
        <p:nvSpPr>
          <p:cNvPr id="819" name="Shape 819"/>
          <p:cNvSpPr>
            <a:spLocks noGrp="1"/>
          </p:cNvSpPr>
          <p:nvPr>
            <p:ph type="body" sz="quarter" idx="24" hasCustomPrompt="1"/>
          </p:nvPr>
        </p:nvSpPr>
        <p:spPr>
          <a:xfrm>
            <a:off x="13335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Connect</a:t>
            </a:r>
          </a:p>
        </p:txBody>
      </p:sp>
      <p:sp>
        <p:nvSpPr>
          <p:cNvPr id="820" name="Shape 820"/>
          <p:cNvSpPr>
            <a:spLocks noGrp="1"/>
          </p:cNvSpPr>
          <p:nvPr>
            <p:ph type="body" sz="quarter" idx="25" hasCustomPrompt="1"/>
          </p:nvPr>
        </p:nvSpPr>
        <p:spPr>
          <a:xfrm>
            <a:off x="7620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5"/>
                    <a:lumOff val="-82920"/>
                  </a:schemeClr>
                </a:solidFill>
              </a:defRPr>
            </a:lvl1pPr>
          </a:lstStyle>
          <a:p>
            <a:r>
              <a:t>Explore</a:t>
            </a:r>
          </a:p>
        </p:txBody>
      </p:sp>
      <p:sp>
        <p:nvSpPr>
          <p:cNvPr id="24" name="Shape 819"/>
          <p:cNvSpPr>
            <a:spLocks noGrp="1"/>
          </p:cNvSpPr>
          <p:nvPr>
            <p:ph type="body" sz="quarter" idx="27" hasCustomPrompt="1"/>
          </p:nvPr>
        </p:nvSpPr>
        <p:spPr>
          <a:xfrm>
            <a:off x="19049999" y="8167795"/>
            <a:ext cx="3810001" cy="1104532"/>
          </a:xfrm>
          <a:prstGeom prst="rect">
            <a:avLst/>
          </a:prstGeom>
        </p:spPr>
        <p:txBody>
          <a:bodyPr lIns="71437" tIns="71437" rIns="71437" bIns="71437" numCol="1" spcCol="38100" anchor="b">
            <a:spAutoFit/>
          </a:bodyPr>
          <a:lstStyle>
            <a:lvl1pPr marL="0" marR="0" indent="0" algn="l" defTabSz="821690" rtl="0" eaLnBrk="1" fontAlgn="auto" latinLnBrk="0" hangingPunct="1">
              <a:lnSpc>
                <a:spcPct val="130000"/>
              </a:lnSpc>
              <a:spcBef>
                <a:spcPts val="0"/>
              </a:spcBef>
              <a:spcAft>
                <a:spcPts val="0"/>
              </a:spcAft>
              <a:buClrTx/>
              <a:buSzTx/>
              <a:buFontTx/>
              <a:buNone/>
              <a:defRPr sz="2400" b="1" cap="all" spc="240">
                <a:solidFill>
                  <a:schemeClr val="accent6">
                    <a:hueOff val="-2214564"/>
                    <a:satOff val="-18445"/>
                    <a:lumOff val="-82920"/>
                  </a:schemeClr>
                </a:solidFill>
              </a:defRPr>
            </a:lvl1pPr>
          </a:lstStyle>
          <a:p>
            <a:pPr>
              <a:defRPr sz="2400" b="1" cap="all" spc="240">
                <a:solidFill>
                  <a:schemeClr val="accent6">
                    <a:hueOff val="-2214564"/>
                    <a:satOff val="-18445"/>
                    <a:lumOff val="-82920"/>
                  </a:schemeClr>
                </a:solidFill>
              </a:defRPr>
            </a:pPr>
            <a:r>
              <a:rPr lang="en-US" dirty="0"/>
              <a:t>Behind</a:t>
            </a:r>
            <a:br>
              <a:rPr lang="en-US" dirty="0"/>
            </a:br>
            <a:r>
              <a:rPr lang="en-US" dirty="0"/>
              <a:t>the scenes</a:t>
            </a:r>
            <a:endParaRPr lang="en-US" dirty="0"/>
          </a:p>
        </p:txBody>
      </p:sp>
      <p:sp>
        <p:nvSpPr>
          <p:cNvPr id="25" name="Shape 261"/>
          <p:cNvSpPr>
            <a:spLocks noGrp="1"/>
          </p:cNvSpPr>
          <p:nvPr>
            <p:ph type="body" sz="quarter" idx="28" hasCustomPrompt="1"/>
          </p:nvPr>
        </p:nvSpPr>
        <p:spPr>
          <a:xfrm>
            <a:off x="1524347" y="5077460"/>
            <a:ext cx="9143653" cy="766364"/>
          </a:xfrm>
          <a:prstGeom prst="rect">
            <a:avLst/>
          </a:prstGeom>
        </p:spPr>
        <p:txBody>
          <a:bodyPr wrap="square" numCol="1" spcCol="38100">
            <a:spAutoFit/>
          </a:bodyPr>
          <a:lstStyle>
            <a:lvl1pPr marL="0" marR="0" indent="0" algn="l" defTabSz="821690" rtl="0" eaLnBrk="1" fontAlgn="auto" latinLnBrk="0" hangingPunct="1">
              <a:lnSpc>
                <a:spcPct val="90000"/>
              </a:lnSpc>
              <a:spcBef>
                <a:spcPts val="0"/>
              </a:spcBef>
              <a:spcAft>
                <a:spcPts val="0"/>
              </a:spcAft>
              <a:buClrTx/>
              <a:buSzTx/>
              <a:buFontTx/>
              <a:buNone/>
              <a:defRPr sz="2400">
                <a:solidFill>
                  <a:schemeClr val="accent6">
                    <a:hueOff val="-2214564"/>
                    <a:satOff val="-18445"/>
                    <a:lumOff val="-82920"/>
                    <a:alpha val="34675"/>
                  </a:schemeClr>
                </a:solidFill>
              </a:defRPr>
            </a:lvl1pPr>
          </a:lstStyle>
          <a:p>
            <a:pPr>
              <a:lnSpc>
                <a:spcPct val="90000"/>
              </a:lnSpc>
              <a:defRPr sz="2400">
                <a:solidFill>
                  <a:schemeClr val="accent6">
                    <a:hueOff val="-2214564"/>
                    <a:satOff val="-18445"/>
                    <a:lumOff val="-82920"/>
                    <a:alpha val="34675"/>
                  </a:schemeClr>
                </a:solidFill>
              </a:defRPr>
            </a:pPr>
            <a:r>
              <a:rPr lang="en-US" dirty="0"/>
              <a:t>/ This is the place</a:t>
            </a:r>
            <a:br>
              <a:rPr lang="en-US" dirty="0"/>
            </a:br>
            <a:r>
              <a:rPr lang="en-US" dirty="0"/>
              <a:t>for subtitle /</a:t>
            </a:r>
            <a:endParaRPr lang="en-US" dirty="0"/>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showMasterSp="0">
  <p:cSld name="Milestones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36" name="Shape 836"/>
          <p:cNvSpPr/>
          <p:nvPr/>
        </p:nvSpPr>
        <p:spPr>
          <a:xfrm>
            <a:off x="1524185" y="8128000"/>
            <a:ext cx="22841854" cy="0"/>
          </a:xfrm>
          <a:prstGeom prst="line">
            <a:avLst/>
          </a:prstGeom>
          <a:ln w="25400" cap="rnd">
            <a:solidFill>
              <a:schemeClr val="accent5">
                <a:hueOff val="315652"/>
                <a:satOff val="-16548"/>
                <a:lumOff val="-24596"/>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29" name="Shape 82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30" name="Shape 83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31" name="Shape 831"/>
          <p:cNvSpPr>
            <a:spLocks noGrp="1"/>
          </p:cNvSpPr>
          <p:nvPr>
            <p:ph type="sldNum" sz="quarter" idx="2"/>
          </p:nvPr>
        </p:nvSpPr>
        <p:spPr>
          <a:prstGeom prst="rect">
            <a:avLst/>
          </a:prstGeom>
        </p:spPr>
        <p:txBody>
          <a:bodyPr/>
          <a:lstStyle/>
          <a:p>
            <a:fld id="{86CB4B4D-7CA3-9044-876B-883B54F8677D}" type="slidenum">
              <a:rPr/>
            </a:fld>
            <a:endParaRPr/>
          </a:p>
        </p:txBody>
      </p:sp>
      <p:sp>
        <p:nvSpPr>
          <p:cNvPr id="832" name="Shape 832"/>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833" name="Shape 833"/>
          <p:cNvSpPr>
            <a:spLocks noGrp="1"/>
          </p:cNvSpPr>
          <p:nvPr>
            <p:ph type="title" hasCustomPrompt="1"/>
          </p:nvPr>
        </p:nvSpPr>
        <p:spPr>
          <a:xfrm>
            <a:off x="4387453" y="1447801"/>
            <a:ext cx="15609094" cy="1667232"/>
          </a:xfrm>
          <a:prstGeom prst="rect">
            <a:avLst/>
          </a:prstGeom>
        </p:spPr>
        <p:txBody>
          <a:bodyPr anchor="ctr"/>
          <a:lstStyle>
            <a:lvl1pPr>
              <a:lnSpc>
                <a:spcPct val="100000"/>
              </a:lnSpc>
              <a:defRPr/>
            </a:lvl1pPr>
          </a:lstStyle>
          <a:p>
            <a:r>
              <a:t>Title Text</a:t>
            </a:r>
          </a:p>
        </p:txBody>
      </p:sp>
      <p:sp>
        <p:nvSpPr>
          <p:cNvPr id="834" name="Shape 83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35" name="Shape 83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38" name="Shape 838"/>
          <p:cNvSpPr>
            <a:spLocks noGrp="1"/>
          </p:cNvSpPr>
          <p:nvPr>
            <p:ph type="body" sz="quarter" idx="15" hasCustomPrompt="1"/>
          </p:nvPr>
        </p:nvSpPr>
        <p:spPr>
          <a:xfrm>
            <a:off x="6571381"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39" name="Shape 839"/>
          <p:cNvSpPr>
            <a:spLocks noGrp="1"/>
          </p:cNvSpPr>
          <p:nvPr>
            <p:ph type="body" sz="quarter" idx="16" hasCustomPrompt="1"/>
          </p:nvPr>
        </p:nvSpPr>
        <p:spPr>
          <a:xfrm>
            <a:off x="11618763"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40" name="Shape 840"/>
          <p:cNvSpPr>
            <a:spLocks noGrp="1"/>
          </p:cNvSpPr>
          <p:nvPr>
            <p:ph type="body" sz="quarter" idx="17" hasCustomPrompt="1"/>
          </p:nvPr>
        </p:nvSpPr>
        <p:spPr>
          <a:xfrm>
            <a:off x="16666145"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41" name="Shape 841"/>
          <p:cNvSpPr/>
          <p:nvPr/>
        </p:nvSpPr>
        <p:spPr>
          <a:xfrm>
            <a:off x="7144618"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42" name="Shape 842"/>
          <p:cNvSpPr>
            <a:spLocks noGrp="1"/>
          </p:cNvSpPr>
          <p:nvPr>
            <p:ph type="body" sz="quarter" idx="18" hasCustomPrompt="1"/>
          </p:nvPr>
        </p:nvSpPr>
        <p:spPr>
          <a:xfrm>
            <a:off x="7844853" y="4591444"/>
            <a:ext cx="4920383"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January</a:t>
            </a:r>
          </a:p>
        </p:txBody>
      </p:sp>
      <p:sp>
        <p:nvSpPr>
          <p:cNvPr id="843" name="Shape 843"/>
          <p:cNvSpPr>
            <a:spLocks noGrp="1"/>
          </p:cNvSpPr>
          <p:nvPr>
            <p:ph type="body" sz="quarter" idx="19" hasCustomPrompt="1"/>
          </p:nvPr>
        </p:nvSpPr>
        <p:spPr>
          <a:xfrm>
            <a:off x="7844854"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44" name="Shape 844"/>
          <p:cNvSpPr/>
          <p:nvPr/>
        </p:nvSpPr>
        <p:spPr>
          <a:xfrm>
            <a:off x="12192000" y="8701236"/>
            <a:ext cx="1" cy="2439521"/>
          </a:xfrm>
          <a:prstGeom prst="line">
            <a:avLst/>
          </a:prstGeom>
          <a:ln w="25400">
            <a:solidFill>
              <a:srgbClr val="DCDEE0"/>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45" name="Shape 845"/>
          <p:cNvSpPr>
            <a:spLocks noGrp="1"/>
          </p:cNvSpPr>
          <p:nvPr>
            <p:ph type="body" sz="quarter" idx="20" hasCustomPrompt="1"/>
          </p:nvPr>
        </p:nvSpPr>
        <p:spPr>
          <a:xfrm>
            <a:off x="12892235" y="9381881"/>
            <a:ext cx="491490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March</a:t>
            </a:r>
          </a:p>
        </p:txBody>
      </p:sp>
      <p:sp>
        <p:nvSpPr>
          <p:cNvPr id="846" name="Shape 846"/>
          <p:cNvSpPr>
            <a:spLocks noGrp="1"/>
          </p:cNvSpPr>
          <p:nvPr>
            <p:ph type="body" sz="quarter" idx="21" hasCustomPrompt="1"/>
          </p:nvPr>
        </p:nvSpPr>
        <p:spPr>
          <a:xfrm>
            <a:off x="12892236" y="10326368"/>
            <a:ext cx="4914901"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47" name="Shape 847"/>
          <p:cNvSpPr/>
          <p:nvPr/>
        </p:nvSpPr>
        <p:spPr>
          <a:xfrm>
            <a:off x="17239382"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48" name="Shape 848"/>
          <p:cNvSpPr>
            <a:spLocks noGrp="1"/>
          </p:cNvSpPr>
          <p:nvPr>
            <p:ph type="body" sz="quarter" idx="22" hasCustomPrompt="1"/>
          </p:nvPr>
        </p:nvSpPr>
        <p:spPr>
          <a:xfrm>
            <a:off x="17939617" y="4591444"/>
            <a:ext cx="492038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May</a:t>
            </a:r>
          </a:p>
        </p:txBody>
      </p:sp>
      <p:sp>
        <p:nvSpPr>
          <p:cNvPr id="849" name="Shape 849"/>
          <p:cNvSpPr>
            <a:spLocks noGrp="1"/>
          </p:cNvSpPr>
          <p:nvPr>
            <p:ph type="body" sz="quarter" idx="23" hasCustomPrompt="1"/>
          </p:nvPr>
        </p:nvSpPr>
        <p:spPr>
          <a:xfrm>
            <a:off x="17939618" y="5535931"/>
            <a:ext cx="4920382"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37" name="Shape 837"/>
          <p:cNvSpPr>
            <a:spLocks noGrp="1"/>
          </p:cNvSpPr>
          <p:nvPr>
            <p:ph type="body" sz="quarter" idx="14" hasCustomPrompt="1"/>
          </p:nvPr>
        </p:nvSpPr>
        <p:spPr>
          <a:xfrm>
            <a:off x="1524000" y="6207098"/>
            <a:ext cx="3805883" cy="3805883"/>
          </a:xfrm>
          <a:prstGeom prst="ellipse">
            <a:avLst/>
          </a:prstGeom>
          <a:solidFill>
            <a:srgbClr val="F7F7F7"/>
          </a:solidFill>
        </p:spPr>
        <p:txBody>
          <a:bodyPr numCol="1" spcCol="38100" anchor="ctr">
            <a:noAutofit/>
          </a:bodyPr>
          <a:lstStyle/>
          <a:p>
            <a:r>
              <a:rPr lang="en-US"/>
              <a:t> </a:t>
            </a:r>
            <a:endParaRPr lang="en-US"/>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Milestones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64" name="Shape 864"/>
          <p:cNvSpPr/>
          <p:nvPr/>
        </p:nvSpPr>
        <p:spPr>
          <a:xfrm>
            <a:off x="17960" y="8128000"/>
            <a:ext cx="19018198" cy="0"/>
          </a:xfrm>
          <a:prstGeom prst="line">
            <a:avLst/>
          </a:prstGeom>
          <a:ln w="25400" cap="rnd">
            <a:solidFill>
              <a:schemeClr val="accent5">
                <a:hueOff val="315652"/>
                <a:satOff val="-16548"/>
                <a:lumOff val="-24596"/>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57" name="Shape 85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58" name="Shape 85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59" name="Shape 859"/>
          <p:cNvSpPr>
            <a:spLocks noGrp="1"/>
          </p:cNvSpPr>
          <p:nvPr>
            <p:ph type="sldNum" sz="quarter" idx="2"/>
          </p:nvPr>
        </p:nvSpPr>
        <p:spPr>
          <a:prstGeom prst="rect">
            <a:avLst/>
          </a:prstGeom>
        </p:spPr>
        <p:txBody>
          <a:bodyPr/>
          <a:lstStyle/>
          <a:p>
            <a:fld id="{86CB4B4D-7CA3-9044-876B-883B54F8677D}" type="slidenum">
              <a:rPr/>
            </a:fld>
            <a:endParaRPr/>
          </a:p>
        </p:txBody>
      </p:sp>
      <p:sp>
        <p:nvSpPr>
          <p:cNvPr id="860" name="Shape 860"/>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861" name="Shape 861"/>
          <p:cNvSpPr>
            <a:spLocks noGrp="1"/>
          </p:cNvSpPr>
          <p:nvPr>
            <p:ph type="title" hasCustomPrompt="1"/>
          </p:nvPr>
        </p:nvSpPr>
        <p:spPr>
          <a:xfrm>
            <a:off x="4387453" y="1447801"/>
            <a:ext cx="15609094" cy="1667232"/>
          </a:xfrm>
          <a:prstGeom prst="rect">
            <a:avLst/>
          </a:prstGeom>
        </p:spPr>
        <p:txBody>
          <a:bodyPr anchor="ctr"/>
          <a:lstStyle>
            <a:lvl1pPr>
              <a:lnSpc>
                <a:spcPct val="100000"/>
              </a:lnSpc>
              <a:defRPr/>
            </a:lvl1pPr>
          </a:lstStyle>
          <a:p>
            <a:r>
              <a:t>Title Text</a:t>
            </a:r>
          </a:p>
        </p:txBody>
      </p:sp>
      <p:sp>
        <p:nvSpPr>
          <p:cNvPr id="862" name="Shape 862"/>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63" name="Shape 863"/>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67" name="Shape 867"/>
          <p:cNvSpPr/>
          <p:nvPr/>
        </p:nvSpPr>
        <p:spPr>
          <a:xfrm flipH="1">
            <a:off x="2097236"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68" name="Shape 868"/>
          <p:cNvSpPr>
            <a:spLocks noGrp="1"/>
          </p:cNvSpPr>
          <p:nvPr>
            <p:ph type="body" sz="quarter" idx="16" hasCustomPrompt="1"/>
          </p:nvPr>
        </p:nvSpPr>
        <p:spPr>
          <a:xfrm>
            <a:off x="2797471" y="4591444"/>
            <a:ext cx="4920383"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July</a:t>
            </a:r>
          </a:p>
        </p:txBody>
      </p:sp>
      <p:sp>
        <p:nvSpPr>
          <p:cNvPr id="869" name="Shape 869"/>
          <p:cNvSpPr>
            <a:spLocks noGrp="1"/>
          </p:cNvSpPr>
          <p:nvPr>
            <p:ph type="body" sz="quarter" idx="17" hasCustomPrompt="1"/>
          </p:nvPr>
        </p:nvSpPr>
        <p:spPr>
          <a:xfrm>
            <a:off x="2797472"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71" name="Shape 871"/>
          <p:cNvSpPr/>
          <p:nvPr/>
        </p:nvSpPr>
        <p:spPr>
          <a:xfrm>
            <a:off x="7131495" y="8701236"/>
            <a:ext cx="1" cy="2439521"/>
          </a:xfrm>
          <a:prstGeom prst="line">
            <a:avLst/>
          </a:prstGeom>
          <a:ln w="25400">
            <a:solidFill>
              <a:srgbClr val="DCDEE0"/>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72" name="Shape 872"/>
          <p:cNvSpPr>
            <a:spLocks noGrp="1"/>
          </p:cNvSpPr>
          <p:nvPr>
            <p:ph type="body" sz="quarter" idx="19" hasCustomPrompt="1"/>
          </p:nvPr>
        </p:nvSpPr>
        <p:spPr>
          <a:xfrm>
            <a:off x="7831731" y="9381881"/>
            <a:ext cx="491490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September</a:t>
            </a:r>
          </a:p>
        </p:txBody>
      </p:sp>
      <p:sp>
        <p:nvSpPr>
          <p:cNvPr id="873" name="Shape 873"/>
          <p:cNvSpPr>
            <a:spLocks noGrp="1"/>
          </p:cNvSpPr>
          <p:nvPr>
            <p:ph type="body" sz="quarter" idx="20" hasCustomPrompt="1"/>
          </p:nvPr>
        </p:nvSpPr>
        <p:spPr>
          <a:xfrm>
            <a:off x="7831732" y="10326368"/>
            <a:ext cx="4914901"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75" name="Shape 875"/>
          <p:cNvSpPr/>
          <p:nvPr/>
        </p:nvSpPr>
        <p:spPr>
          <a:xfrm>
            <a:off x="12192000"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876" name="Shape 876"/>
          <p:cNvSpPr>
            <a:spLocks noGrp="1"/>
          </p:cNvSpPr>
          <p:nvPr>
            <p:ph type="body" sz="quarter" idx="22" hasCustomPrompt="1"/>
          </p:nvPr>
        </p:nvSpPr>
        <p:spPr>
          <a:xfrm>
            <a:off x="12892236" y="4591444"/>
            <a:ext cx="492038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November</a:t>
            </a:r>
          </a:p>
        </p:txBody>
      </p:sp>
      <p:sp>
        <p:nvSpPr>
          <p:cNvPr id="877" name="Shape 877"/>
          <p:cNvSpPr>
            <a:spLocks noGrp="1"/>
          </p:cNvSpPr>
          <p:nvPr>
            <p:ph type="body" sz="quarter" idx="23" hasCustomPrompt="1"/>
          </p:nvPr>
        </p:nvSpPr>
        <p:spPr>
          <a:xfrm>
            <a:off x="12892236"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865" name="Shape 865"/>
          <p:cNvSpPr>
            <a:spLocks noGrp="1"/>
          </p:cNvSpPr>
          <p:nvPr>
            <p:ph type="body" sz="quarter" idx="14" hasCustomPrompt="1"/>
          </p:nvPr>
        </p:nvSpPr>
        <p:spPr>
          <a:xfrm>
            <a:off x="19054117" y="6134164"/>
            <a:ext cx="3805883" cy="3805883"/>
          </a:xfrm>
          <a:prstGeom prst="ellipse">
            <a:avLst/>
          </a:prstGeom>
          <a:solidFill>
            <a:schemeClr val="bg1">
              <a:lumMod val="85000"/>
            </a:schemeClr>
          </a:solidFill>
        </p:spPr>
        <p:txBody>
          <a:bodyPr numCol="1" spcCol="38100" anchor="ctr">
            <a:noAutofit/>
          </a:bodyPr>
          <a:lstStyle>
            <a:lvl1pPr algn="ctr">
              <a:lnSpc>
                <a:spcPct val="80000"/>
              </a:lnSpc>
              <a:defRPr sz="4000" spc="0">
                <a:solidFill>
                  <a:srgbClr val="FFFFFF"/>
                </a:solidFill>
                <a:latin typeface="Titillium WebSemiBold"/>
                <a:ea typeface="Titillium WebSemiBold"/>
                <a:cs typeface="Titillium WebSemiBold"/>
                <a:sym typeface="Titillium WebSemiBold"/>
              </a:defRPr>
            </a:lvl1pPr>
          </a:lstStyle>
          <a:p>
            <a:r>
              <a:rPr dirty="0"/>
              <a:t>We are the future</a:t>
            </a:r>
            <a:endParaRPr dirty="0"/>
          </a:p>
        </p:txBody>
      </p:sp>
      <p:sp>
        <p:nvSpPr>
          <p:cNvPr id="866" name="Shape 866"/>
          <p:cNvSpPr>
            <a:spLocks noGrp="1"/>
          </p:cNvSpPr>
          <p:nvPr>
            <p:ph type="body" sz="quarter" idx="15" hasCustomPrompt="1"/>
          </p:nvPr>
        </p:nvSpPr>
        <p:spPr>
          <a:xfrm>
            <a:off x="1524000" y="7554763"/>
            <a:ext cx="1146473"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70" name="Shape 870"/>
          <p:cNvSpPr>
            <a:spLocks noGrp="1"/>
          </p:cNvSpPr>
          <p:nvPr>
            <p:ph type="body" sz="quarter" idx="18" hasCustomPrompt="1"/>
          </p:nvPr>
        </p:nvSpPr>
        <p:spPr>
          <a:xfrm>
            <a:off x="6558259" y="7554763"/>
            <a:ext cx="1146474" cy="1146474"/>
          </a:xfrm>
          <a:prstGeom prst="ellipse">
            <a:avLst/>
          </a:prstGeom>
          <a:solidFill>
            <a:schemeClr val="accent3"/>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74" name="Shape 874"/>
          <p:cNvSpPr>
            <a:spLocks noGrp="1"/>
          </p:cNvSpPr>
          <p:nvPr>
            <p:ph type="body" sz="quarter" idx="21" hasCustomPrompt="1"/>
          </p:nvPr>
        </p:nvSpPr>
        <p:spPr>
          <a:xfrm>
            <a:off x="11618763" y="7554763"/>
            <a:ext cx="1146474" cy="1146474"/>
          </a:xfrm>
          <a:prstGeom prst="ellipse">
            <a:avLst/>
          </a:prstGeom>
          <a:solidFill>
            <a:schemeClr val="accent4"/>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Stages 1">
    <p:spTree>
      <p:nvGrpSpPr>
        <p:cNvPr id="1" name=""/>
        <p:cNvGrpSpPr/>
        <p:nvPr/>
      </p:nvGrpSpPr>
      <p:grpSpPr>
        <a:xfrm>
          <a:off x="0" y="0"/>
          <a:ext cx="0" cy="0"/>
          <a:chOff x="0" y="0"/>
          <a:chExt cx="0" cy="0"/>
        </a:xfrm>
      </p:grpSpPr>
      <p:sp>
        <p:nvSpPr>
          <p:cNvPr id="13" name="Shape 63"/>
          <p:cNvSpPr>
            <a:spLocks noGrp="1"/>
          </p:cNvSpPr>
          <p:nvPr>
            <p:ph type="pic" sz="quarter" idx="26" hasCustomPrompt="1"/>
          </p:nvPr>
        </p:nvSpPr>
        <p:spPr>
          <a:xfrm>
            <a:off x="12954000" y="2286000"/>
            <a:ext cx="22860000" cy="22860000"/>
          </a:xfrm>
          <a:prstGeom prst="ellipse">
            <a:avLst/>
          </a:prstGeom>
          <a:noFill/>
          <a:ln>
            <a:noFill/>
          </a:ln>
          <a:effectLst/>
        </p:spPr>
        <p:txBody>
          <a:bodyPr lIns="91439" tIns="45719" rIns="91439" bIns="45719" anchor="t">
            <a:noAutofit/>
          </a:bodyPr>
          <a:lstStyle>
            <a:lvl1pPr marL="0" indent="0" algn="l">
              <a:buNone/>
              <a:defRPr baseline="0">
                <a:solidFill>
                  <a:srgbClr val="000000"/>
                </a:solidFill>
              </a:defRPr>
            </a:lvl1pPr>
          </a:lstStyle>
          <a:p>
            <a:r>
              <a:rPr lang="en-US" dirty="0"/>
              <a:t> </a:t>
            </a:r>
            <a:endParaRPr dirty="0"/>
          </a:p>
        </p:txBody>
      </p:sp>
      <p:sp>
        <p:nvSpPr>
          <p:cNvPr id="886" name="Shape 88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87" name="Shape 88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888" name="Shape 88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89" name="Shape 88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90" name="Shape 89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91" name="Shape 891"/>
          <p:cNvSpPr>
            <a:spLocks noGrp="1"/>
          </p:cNvSpPr>
          <p:nvPr>
            <p:ph type="title" hasCustomPrompt="1"/>
          </p:nvPr>
        </p:nvSpPr>
        <p:spPr>
          <a:xfrm>
            <a:off x="3047999" y="1524000"/>
            <a:ext cx="9906001" cy="3867832"/>
          </a:xfrm>
          <a:prstGeom prst="rect">
            <a:avLst/>
          </a:prstGeom>
        </p:spPr>
        <p:txBody>
          <a:bodyPr anchor="b"/>
          <a:lstStyle>
            <a:lvl1pPr algn="l">
              <a:lnSpc>
                <a:spcPct val="70000"/>
              </a:lnSpc>
              <a:defRPr sz="10800">
                <a:solidFill>
                  <a:schemeClr val="accent5">
                    <a:hueOff val="315652"/>
                    <a:satOff val="-16548"/>
                    <a:lumOff val="-24596"/>
                  </a:schemeClr>
                </a:solidFill>
              </a:defRPr>
            </a:lvl1pPr>
          </a:lstStyle>
          <a:p>
            <a:r>
              <a:t>Title Text</a:t>
            </a:r>
          </a:p>
        </p:txBody>
      </p:sp>
      <p:sp>
        <p:nvSpPr>
          <p:cNvPr id="892" name="Shape 892"/>
          <p:cNvSpPr>
            <a:spLocks noGrp="1"/>
          </p:cNvSpPr>
          <p:nvPr>
            <p:ph type="body" sz="quarter" idx="1" hasCustomPrompt="1"/>
          </p:nvPr>
        </p:nvSpPr>
        <p:spPr>
          <a:xfrm>
            <a:off x="3047999" y="5391649"/>
            <a:ext cx="9906001"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893" name="Shape 893"/>
          <p:cNvSpPr>
            <a:spLocks noGrp="1"/>
          </p:cNvSpPr>
          <p:nvPr>
            <p:ph type="body" sz="quarter" idx="14" hasCustomPrompt="1"/>
          </p:nvPr>
        </p:nvSpPr>
        <p:spPr>
          <a:xfrm>
            <a:off x="17888400" y="5662800"/>
            <a:ext cx="3844800" cy="8821004"/>
          </a:xfrm>
          <a:prstGeom prst="rect">
            <a:avLst/>
          </a:prstGeom>
        </p:spPr>
        <p:txBody>
          <a:bodyPr wrap="none" lIns="71437" tIns="71437" rIns="71437" bIns="71437" numCol="1" spcCol="38100" anchor="b">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1</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3" name="TextBox 2"/>
          <p:cNvSpPr txBox="1"/>
          <p:nvPr userDrawn="1"/>
        </p:nvSpPr>
        <p:spPr>
          <a:xfrm>
            <a:off x="14651665" y="4046587"/>
            <a:ext cx="144334" cy="4766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690" rtl="0" fontAlgn="auto" latinLnBrk="0" hangingPunct="0">
              <a:lnSpc>
                <a:spcPct val="90000"/>
              </a:lnSpc>
              <a:spcBef>
                <a:spcPts val="0"/>
              </a:spcBef>
              <a:spcAft>
                <a:spcPts val="0"/>
              </a:spcAft>
              <a:buClrTx/>
              <a:buSzTx/>
              <a:buFontTx/>
              <a:buNone/>
            </a:pPr>
            <a:endParaRPr kumimoji="0" lang="en-US" sz="2400" b="0" i="0" u="none" strike="noStrike" cap="none" spc="0" normalizeH="0" baseline="0">
              <a:ln>
                <a:noFill/>
              </a:ln>
              <a:solidFill>
                <a:schemeClr val="accent6">
                  <a:hueOff val="-2214564"/>
                  <a:satOff val="-18445"/>
                  <a:lumOff val="-82920"/>
                  <a:alpha val="34675"/>
                </a:schemeClr>
              </a:solidFill>
              <a:effectLst/>
              <a:uFillTx/>
              <a:latin typeface="+mn-lt"/>
              <a:ea typeface="+mn-ea"/>
              <a:cs typeface="+mn-cs"/>
              <a:sym typeface="Titillium Web"/>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Simple Slide 11">
    <p:spTree>
      <p:nvGrpSpPr>
        <p:cNvPr id="1" name=""/>
        <p:cNvGrpSpPr/>
        <p:nvPr/>
      </p:nvGrpSpPr>
      <p:grpSpPr>
        <a:xfrm>
          <a:off x="0" y="0"/>
          <a:ext cx="0" cy="0"/>
          <a:chOff x="0" y="0"/>
          <a:chExt cx="0" cy="0"/>
        </a:xfrm>
      </p:grpSpPr>
      <p:sp>
        <p:nvSpPr>
          <p:cNvPr id="212" name="Shape 212"/>
          <p:cNvSpPr/>
          <p:nvPr/>
        </p:nvSpPr>
        <p:spPr>
          <a:xfrm>
            <a:off x="9148860" y="0"/>
            <a:ext cx="15235140" cy="13710147"/>
          </a:xfrm>
          <a:prstGeom prst="rect">
            <a:avLst/>
          </a:prstGeom>
          <a:solidFill>
            <a:schemeClr val="accent6">
              <a:alpha val="20099"/>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213" name="Shape 213"/>
          <p:cNvSpPr>
            <a:spLocks noGrp="1"/>
          </p:cNvSpPr>
          <p:nvPr>
            <p:ph type="body" sz="quarter" idx="13" hasCustomPrompt="1"/>
          </p:nvPr>
        </p:nvSpPr>
        <p:spPr>
          <a:xfrm>
            <a:off x="2288083" y="4981805"/>
            <a:ext cx="5334000" cy="16891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At scelerisque ligula aliquet ullamcorper ullamcorper a aliquam curae tristique luctus sagittis.</a:t>
            </a:r>
          </a:p>
        </p:txBody>
      </p:sp>
      <p:sp>
        <p:nvSpPr>
          <p:cNvPr id="214" name="Shape 214"/>
          <p:cNvSpPr>
            <a:spLocks noGrp="1"/>
          </p:cNvSpPr>
          <p:nvPr>
            <p:ph type="body" sz="quarter" idx="14" hasCustomPrompt="1"/>
          </p:nvPr>
        </p:nvSpPr>
        <p:spPr>
          <a:xfrm>
            <a:off x="2286000" y="4233465"/>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Coahuila</a:t>
            </a:r>
          </a:p>
        </p:txBody>
      </p:sp>
      <p:sp>
        <p:nvSpPr>
          <p:cNvPr id="215" name="Shape 215"/>
          <p:cNvSpPr>
            <a:spLocks noGrp="1"/>
          </p:cNvSpPr>
          <p:nvPr>
            <p:ph type="body" sz="quarter" idx="15" hasCustomPrompt="1"/>
          </p:nvPr>
        </p:nvSpPr>
        <p:spPr>
          <a:xfrm>
            <a:off x="2288083" y="7845437"/>
            <a:ext cx="5334000" cy="16891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Consectetur condimentum hac ut consectetur vestibulum adipiscing hac a. Aliquet arcu netus ridiculus.</a:t>
            </a:r>
          </a:p>
        </p:txBody>
      </p:sp>
      <p:sp>
        <p:nvSpPr>
          <p:cNvPr id="216" name="Shape 216"/>
          <p:cNvSpPr>
            <a:spLocks noGrp="1"/>
          </p:cNvSpPr>
          <p:nvPr>
            <p:ph type="body" sz="quarter" idx="16" hasCustomPrompt="1"/>
          </p:nvPr>
        </p:nvSpPr>
        <p:spPr>
          <a:xfrm>
            <a:off x="2286000" y="7097097"/>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Tamaulipas</a:t>
            </a:r>
          </a:p>
        </p:txBody>
      </p:sp>
      <p:sp>
        <p:nvSpPr>
          <p:cNvPr id="217" name="Shape 217"/>
          <p:cNvSpPr>
            <a:spLocks noGrp="1"/>
          </p:cNvSpPr>
          <p:nvPr>
            <p:ph type="body" sz="quarter" idx="17" hasCustomPrompt="1"/>
          </p:nvPr>
        </p:nvSpPr>
        <p:spPr>
          <a:xfrm>
            <a:off x="2288083" y="10687804"/>
            <a:ext cx="5334000" cy="16891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Sociosqu luctus luctus pharetra habitant neque aptent scelerisque.</a:t>
            </a:r>
          </a:p>
        </p:txBody>
      </p:sp>
      <p:sp>
        <p:nvSpPr>
          <p:cNvPr id="218" name="Shape 218"/>
          <p:cNvSpPr>
            <a:spLocks noGrp="1"/>
          </p:cNvSpPr>
          <p:nvPr>
            <p:ph type="body" sz="quarter" idx="18" hasCustomPrompt="1"/>
          </p:nvPr>
        </p:nvSpPr>
        <p:spPr>
          <a:xfrm>
            <a:off x="2286000" y="9960729"/>
            <a:ext cx="5334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Jalisco</a:t>
            </a:r>
          </a:p>
        </p:txBody>
      </p:sp>
      <p:sp>
        <p:nvSpPr>
          <p:cNvPr id="219" name="Shape 219"/>
          <p:cNvSpPr>
            <a:spLocks noGrp="1"/>
          </p:cNvSpPr>
          <p:nvPr>
            <p:ph type="body" sz="quarter" idx="19" hasCustomPrompt="1"/>
          </p:nvPr>
        </p:nvSpPr>
        <p:spPr>
          <a:xfrm flipV="1">
            <a:off x="1562494" y="4066421"/>
            <a:ext cx="539379" cy="934163"/>
          </a:xfrm>
          <a:prstGeom prst="line">
            <a:avLst/>
          </a:prstGeom>
          <a:ln w="88900">
            <a:solidFill>
              <a:schemeClr val="accent1">
                <a:hueOff val="-625157"/>
                <a:satOff val="-4139"/>
                <a:lumOff val="-16200"/>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20" name="Shape 220"/>
          <p:cNvSpPr>
            <a:spLocks noGrp="1"/>
          </p:cNvSpPr>
          <p:nvPr>
            <p:ph type="body" sz="quarter" idx="20" hasCustomPrompt="1"/>
          </p:nvPr>
        </p:nvSpPr>
        <p:spPr>
          <a:xfrm flipV="1">
            <a:off x="1562494" y="6930053"/>
            <a:ext cx="539379" cy="934163"/>
          </a:xfrm>
          <a:prstGeom prst="line">
            <a:avLst/>
          </a:prstGeom>
          <a:ln w="88900">
            <a:solidFill>
              <a:schemeClr val="accent6">
                <a:hueOff val="116630"/>
                <a:satOff val="-13339"/>
                <a:lumOff val="-22096"/>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21" name="Shape 221"/>
          <p:cNvSpPr>
            <a:spLocks noGrp="1"/>
          </p:cNvSpPr>
          <p:nvPr>
            <p:ph type="body" sz="quarter" idx="21" hasCustomPrompt="1"/>
          </p:nvPr>
        </p:nvSpPr>
        <p:spPr>
          <a:xfrm flipV="1">
            <a:off x="1562494" y="9793685"/>
            <a:ext cx="539379" cy="934163"/>
          </a:xfrm>
          <a:prstGeom prst="line">
            <a:avLst/>
          </a:prstGeom>
          <a:ln w="88900">
            <a:solidFill>
              <a:schemeClr val="accent4">
                <a:hueOff val="-154838"/>
                <a:satOff val="-3343"/>
                <a:lumOff val="-15285"/>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22" name="Shape 22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23" name="Shape 22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24" name="Shape 224"/>
          <p:cNvSpPr>
            <a:spLocks noGrp="1"/>
          </p:cNvSpPr>
          <p:nvPr>
            <p:ph type="sldNum" sz="quarter" idx="2"/>
          </p:nvPr>
        </p:nvSpPr>
        <p:spPr>
          <a:prstGeom prst="rect">
            <a:avLst/>
          </a:prstGeom>
        </p:spPr>
        <p:txBody>
          <a:bodyPr/>
          <a:lstStyle/>
          <a:p>
            <a:fld id="{86CB4B4D-7CA3-9044-876B-883B54F8677D}" type="slidenum">
              <a:rPr/>
            </a:fld>
            <a:endParaRPr/>
          </a:p>
        </p:txBody>
      </p:sp>
      <p:sp>
        <p:nvSpPr>
          <p:cNvPr id="225" name="Shape 225"/>
          <p:cNvSpPr>
            <a:spLocks noGrp="1"/>
          </p:cNvSpPr>
          <p:nvPr>
            <p:ph type="body" sz="quarter" idx="22"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226" name="Shape 226"/>
          <p:cNvSpPr>
            <a:spLocks noGrp="1"/>
          </p:cNvSpPr>
          <p:nvPr>
            <p:ph type="title" hasCustomPrompt="1"/>
          </p:nvPr>
        </p:nvSpPr>
        <p:spPr>
          <a:prstGeom prst="rect">
            <a:avLst/>
          </a:prstGeom>
        </p:spPr>
        <p:txBody>
          <a:bodyPr anchor="ctr"/>
          <a:lstStyle/>
          <a:p>
            <a:r>
              <a:t>Title Text</a:t>
            </a:r>
          </a:p>
        </p:txBody>
      </p:sp>
      <p:sp>
        <p:nvSpPr>
          <p:cNvPr id="227" name="Shape 22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28" name="Shape 22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Stages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0807700" y="7848600"/>
            <a:ext cx="13576300" cy="5892800"/>
          </a:xfrm>
          <a:prstGeom prst="rect">
            <a:avLst/>
          </a:prstGeom>
        </p:spPr>
      </p:pic>
      <p:sp>
        <p:nvSpPr>
          <p:cNvPr id="12" name="Shape 63"/>
          <p:cNvSpPr>
            <a:spLocks noGrp="1"/>
          </p:cNvSpPr>
          <p:nvPr>
            <p:ph type="pic" sz="quarter" idx="26" hasCustomPrompt="1"/>
          </p:nvPr>
        </p:nvSpPr>
        <p:spPr>
          <a:xfrm>
            <a:off x="-11430000" y="2311400"/>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02" name="Shape 90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03" name="Shape 903"/>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04" name="Shape 90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05" name="Shape 905"/>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06" name="Shape 906"/>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07" name="Shape 907"/>
          <p:cNvSpPr>
            <a:spLocks noGrp="1"/>
          </p:cNvSpPr>
          <p:nvPr>
            <p:ph type="title" hasCustomPrompt="1"/>
          </p:nvPr>
        </p:nvSpPr>
        <p:spPr>
          <a:xfrm>
            <a:off x="11430000" y="1524000"/>
            <a:ext cx="9906000" cy="3867832"/>
          </a:xfrm>
          <a:prstGeom prst="rect">
            <a:avLst/>
          </a:prstGeom>
        </p:spPr>
        <p:txBody>
          <a:bodyPr anchor="b"/>
          <a:lstStyle>
            <a:lvl1pPr algn="l">
              <a:lnSpc>
                <a:spcPct val="70000"/>
              </a:lnSpc>
              <a:defRPr sz="10800">
                <a:solidFill>
                  <a:schemeClr val="accent5">
                    <a:hueOff val="315652"/>
                    <a:satOff val="-16548"/>
                    <a:lumOff val="-24596"/>
                  </a:schemeClr>
                </a:solidFill>
              </a:defRPr>
            </a:lvl1pPr>
          </a:lstStyle>
          <a:p>
            <a:r>
              <a:t>Title Text</a:t>
            </a:r>
          </a:p>
        </p:txBody>
      </p:sp>
      <p:sp>
        <p:nvSpPr>
          <p:cNvPr id="908" name="Shape 908"/>
          <p:cNvSpPr>
            <a:spLocks noGrp="1"/>
          </p:cNvSpPr>
          <p:nvPr>
            <p:ph type="body" sz="quarter" idx="1" hasCustomPrompt="1"/>
          </p:nvPr>
        </p:nvSpPr>
        <p:spPr>
          <a:xfrm>
            <a:off x="11430000" y="5391649"/>
            <a:ext cx="990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09" name="Shape 909"/>
          <p:cNvSpPr>
            <a:spLocks noGrp="1"/>
          </p:cNvSpPr>
          <p:nvPr>
            <p:ph type="body" sz="quarter" idx="14" hasCustomPrompt="1"/>
          </p:nvPr>
        </p:nvSpPr>
        <p:spPr>
          <a:xfrm>
            <a:off x="1321799" y="5691793"/>
            <a:ext cx="5102358"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2</a:t>
            </a: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Stages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12" name="Shape 63"/>
          <p:cNvSpPr>
            <a:spLocks noGrp="1"/>
          </p:cNvSpPr>
          <p:nvPr>
            <p:ph type="pic" sz="quarter" idx="26" hasCustomPrompt="1"/>
          </p:nvPr>
        </p:nvSpPr>
        <p:spPr>
          <a:xfrm>
            <a:off x="12979398" y="-11430000"/>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18" name="Shape 91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19" name="Shape 91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20" name="Shape 92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21" name="Shape 921"/>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22" name="Shape 922"/>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23" name="Shape 923"/>
          <p:cNvSpPr>
            <a:spLocks noGrp="1"/>
          </p:cNvSpPr>
          <p:nvPr>
            <p:ph type="title" hasCustomPrompt="1"/>
          </p:nvPr>
        </p:nvSpPr>
        <p:spPr>
          <a:xfrm>
            <a:off x="3047999" y="1524000"/>
            <a:ext cx="9906001" cy="6788833"/>
          </a:xfrm>
          <a:prstGeom prst="rect">
            <a:avLst/>
          </a:prstGeom>
        </p:spPr>
        <p:txBody>
          <a:bodyPr anchor="b"/>
          <a:lstStyle>
            <a:lvl1pPr algn="l">
              <a:lnSpc>
                <a:spcPct val="70000"/>
              </a:lnSpc>
              <a:defRPr sz="10800">
                <a:solidFill>
                  <a:schemeClr val="accent5">
                    <a:hueOff val="315652"/>
                    <a:satOff val="-16548"/>
                    <a:lumOff val="-24596"/>
                  </a:schemeClr>
                </a:solidFill>
              </a:defRPr>
            </a:lvl1pPr>
          </a:lstStyle>
          <a:p>
            <a:r>
              <a:t>Title Text</a:t>
            </a:r>
          </a:p>
        </p:txBody>
      </p:sp>
      <p:sp>
        <p:nvSpPr>
          <p:cNvPr id="924" name="Shape 924"/>
          <p:cNvSpPr>
            <a:spLocks noGrp="1"/>
          </p:cNvSpPr>
          <p:nvPr>
            <p:ph type="body" sz="quarter" idx="1" hasCustomPrompt="1"/>
          </p:nvPr>
        </p:nvSpPr>
        <p:spPr>
          <a:xfrm>
            <a:off x="3047999" y="8312832"/>
            <a:ext cx="9906001" cy="3455028"/>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25" name="Shape 925"/>
          <p:cNvSpPr>
            <a:spLocks noGrp="1"/>
          </p:cNvSpPr>
          <p:nvPr>
            <p:ph type="body" sz="quarter" idx="14" hasCustomPrompt="1"/>
          </p:nvPr>
        </p:nvSpPr>
        <p:spPr>
          <a:xfrm>
            <a:off x="17493925" y="896281"/>
            <a:ext cx="4991750"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3</a:t>
            </a: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Stages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0807700" y="7823200"/>
            <a:ext cx="13576300" cy="5892800"/>
          </a:xfrm>
          <a:prstGeom prst="rect">
            <a:avLst/>
          </a:prstGeom>
        </p:spPr>
      </p:pic>
      <p:sp>
        <p:nvSpPr>
          <p:cNvPr id="12" name="Shape 63"/>
          <p:cNvSpPr>
            <a:spLocks noGrp="1"/>
          </p:cNvSpPr>
          <p:nvPr>
            <p:ph type="pic" sz="quarter" idx="26" hasCustomPrompt="1"/>
          </p:nvPr>
        </p:nvSpPr>
        <p:spPr>
          <a:xfrm>
            <a:off x="-11430000" y="-11435759"/>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34" name="Shape 93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35" name="Shape 935"/>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36" name="Shape 93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37" name="Shape 93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38" name="Shape 93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39" name="Shape 939"/>
          <p:cNvSpPr>
            <a:spLocks noGrp="1"/>
          </p:cNvSpPr>
          <p:nvPr>
            <p:ph type="title" hasCustomPrompt="1"/>
          </p:nvPr>
        </p:nvSpPr>
        <p:spPr>
          <a:xfrm>
            <a:off x="11430000" y="1524000"/>
            <a:ext cx="9906000" cy="6788832"/>
          </a:xfrm>
          <a:prstGeom prst="rect">
            <a:avLst/>
          </a:prstGeom>
        </p:spPr>
        <p:txBody>
          <a:bodyPr anchor="b"/>
          <a:lstStyle>
            <a:lvl1pPr algn="l">
              <a:lnSpc>
                <a:spcPct val="70000"/>
              </a:lnSpc>
              <a:defRPr sz="10800">
                <a:solidFill>
                  <a:schemeClr val="accent5">
                    <a:hueOff val="315652"/>
                    <a:satOff val="-16548"/>
                    <a:lumOff val="-24596"/>
                  </a:schemeClr>
                </a:solidFill>
              </a:defRPr>
            </a:lvl1pPr>
          </a:lstStyle>
          <a:p>
            <a:r>
              <a:t>Title Text</a:t>
            </a:r>
          </a:p>
        </p:txBody>
      </p:sp>
      <p:sp>
        <p:nvSpPr>
          <p:cNvPr id="940" name="Shape 940"/>
          <p:cNvSpPr>
            <a:spLocks noGrp="1"/>
          </p:cNvSpPr>
          <p:nvPr>
            <p:ph type="body" sz="quarter" idx="1" hasCustomPrompt="1"/>
          </p:nvPr>
        </p:nvSpPr>
        <p:spPr>
          <a:xfrm>
            <a:off x="11430000" y="8310062"/>
            <a:ext cx="9906000" cy="3456584"/>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41" name="Shape 941"/>
          <p:cNvSpPr>
            <a:spLocks noGrp="1"/>
          </p:cNvSpPr>
          <p:nvPr>
            <p:ph type="body" sz="quarter" idx="14" hasCustomPrompt="1"/>
          </p:nvPr>
        </p:nvSpPr>
        <p:spPr>
          <a:xfrm>
            <a:off x="1898192" y="895252"/>
            <a:ext cx="5347617"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4</a:t>
            </a: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showMasterSp="0">
  <p:cSld name="Quote">
    <p:spTree>
      <p:nvGrpSpPr>
        <p:cNvPr id="1" name=""/>
        <p:cNvGrpSpPr/>
        <p:nvPr/>
      </p:nvGrpSpPr>
      <p:grpSpPr>
        <a:xfrm>
          <a:off x="0" y="0"/>
          <a:ext cx="0" cy="0"/>
          <a:chOff x="0" y="0"/>
          <a:chExt cx="0" cy="0"/>
        </a:xfrm>
      </p:grpSpPr>
      <p:sp>
        <p:nvSpPr>
          <p:cNvPr id="948" name="Shape 948"/>
          <p:cNvSpPr/>
          <p:nvPr/>
        </p:nvSpPr>
        <p:spPr>
          <a:xfrm>
            <a:off x="6649394" y="-5854"/>
            <a:ext cx="17734606"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17347"/>
            <a:ext cx="13576300" cy="5892800"/>
          </a:xfrm>
          <a:prstGeom prst="rect">
            <a:avLst/>
          </a:prstGeom>
        </p:spPr>
      </p:pic>
      <p:sp>
        <p:nvSpPr>
          <p:cNvPr id="949" name="Shape 94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50" name="Shape 95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51" name="Shape 951"/>
          <p:cNvSpPr>
            <a:spLocks noGrp="1"/>
          </p:cNvSpPr>
          <p:nvPr>
            <p:ph type="sldNum" sz="quarter" idx="2"/>
          </p:nvPr>
        </p:nvSpPr>
        <p:spPr>
          <a:prstGeom prst="rect">
            <a:avLst/>
          </a:prstGeom>
        </p:spPr>
        <p:txBody>
          <a:bodyPr/>
          <a:lstStyle/>
          <a:p>
            <a:fld id="{86CB4B4D-7CA3-9044-876B-883B54F8677D}" type="slidenum">
              <a:rPr/>
            </a:fld>
            <a:endParaRPr/>
          </a:p>
        </p:txBody>
      </p:sp>
      <p:sp>
        <p:nvSpPr>
          <p:cNvPr id="952" name="Shape 952"/>
          <p:cNvSpPr>
            <a:spLocks noGrp="1"/>
          </p:cNvSpPr>
          <p:nvPr>
            <p:ph type="body" sz="quarter" idx="13" hasCustomPrompt="1"/>
          </p:nvPr>
        </p:nvSpPr>
        <p:spPr>
          <a:xfrm>
            <a:off x="8756650" y="3113654"/>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953" name="Shape 953"/>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
        <p:nvSpPr>
          <p:cNvPr id="954" name="Shape 95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55" name="Shape 95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57" name="Shape 957"/>
          <p:cNvSpPr>
            <a:spLocks noGrp="1"/>
          </p:cNvSpPr>
          <p:nvPr>
            <p:ph type="body" sz="quarter" idx="14" hasCustomPrompt="1"/>
          </p:nvPr>
        </p:nvSpPr>
        <p:spPr>
          <a:xfrm rot="2700000">
            <a:off x="5419673" y="3568870"/>
            <a:ext cx="2703231" cy="3048001"/>
          </a:xfrm>
          <a:custGeom>
            <a:avLst/>
            <a:gdLst/>
            <a:ahLst/>
            <a:cxnLst>
              <a:cxn ang="0">
                <a:pos x="wd2" y="hd2"/>
              </a:cxn>
              <a:cxn ang="5400000">
                <a:pos x="wd2" y="hd2"/>
              </a:cxn>
              <a:cxn ang="10800000">
                <a:pos x="wd2" y="hd2"/>
              </a:cxn>
              <a:cxn ang="16200000">
                <a:pos x="wd2" y="hd2"/>
              </a:cxn>
            </a:cxnLst>
            <a:rect l="0" t="0" r="r" b="b"/>
            <a:pathLst>
              <a:path w="19679" h="20704" extrusionOk="0">
                <a:moveTo>
                  <a:pt x="9839" y="0"/>
                </a:moveTo>
                <a:lnTo>
                  <a:pt x="8537" y="2431"/>
                </a:lnTo>
                <a:cubicBezTo>
                  <a:pt x="6469" y="2688"/>
                  <a:pt x="4471" y="3548"/>
                  <a:pt x="2882" y="5031"/>
                </a:cubicBezTo>
                <a:cubicBezTo>
                  <a:pt x="-961" y="8616"/>
                  <a:pt x="-961" y="14429"/>
                  <a:pt x="2882" y="18014"/>
                </a:cubicBezTo>
                <a:cubicBezTo>
                  <a:pt x="6724" y="21600"/>
                  <a:pt x="12954" y="21600"/>
                  <a:pt x="16796" y="18014"/>
                </a:cubicBezTo>
                <a:cubicBezTo>
                  <a:pt x="20639" y="14429"/>
                  <a:pt x="20639" y="8616"/>
                  <a:pt x="16796" y="5031"/>
                </a:cubicBezTo>
                <a:cubicBezTo>
                  <a:pt x="15207" y="3548"/>
                  <a:pt x="13209" y="2688"/>
                  <a:pt x="11141" y="2431"/>
                </a:cubicBezTo>
                <a:lnTo>
                  <a:pt x="9839" y="0"/>
                </a:lnTo>
                <a:close/>
              </a:path>
            </a:pathLst>
          </a:custGeom>
          <a:solidFill>
            <a:srgbClr val="DCDEE0"/>
          </a:solidFill>
        </p:spPr>
        <p:txBody>
          <a:bodyPr lIns="71437" tIns="71437" rIns="71437" bIns="71437" numCol="1" spcCol="38100" anchor="ctr">
            <a:noAutofit/>
          </a:bodyPr>
          <a:lstStyle/>
          <a:p>
            <a:pPr algn="ctr">
              <a:defRPr spc="0">
                <a:solidFill>
                  <a:schemeClr val="accent6">
                    <a:hueOff val="-2214564"/>
                    <a:satOff val="-18445"/>
                    <a:lumOff val="-82920"/>
                  </a:schemeClr>
                </a:solidFill>
                <a:latin typeface="Titillium WebSemiBold"/>
                <a:ea typeface="Titillium WebSemiBold"/>
                <a:cs typeface="Titillium WebSemiBold"/>
                <a:sym typeface="Titillium WebSemiBold"/>
              </a:defRPr>
            </a:pPr>
            <a:r>
              <a:rPr lang="en-US"/>
              <a:t> </a:t>
            </a:r>
            <a:endParaRPr lang="en-US"/>
          </a:p>
        </p:txBody>
      </p:sp>
      <p:sp>
        <p:nvSpPr>
          <p:cNvPr id="958" name="Shape 958"/>
          <p:cNvSpPr>
            <a:spLocks noGrp="1"/>
          </p:cNvSpPr>
          <p:nvPr>
            <p:ph type="body" sz="quarter" idx="15" hasCustomPrompt="1"/>
          </p:nvPr>
        </p:nvSpPr>
        <p:spPr>
          <a:xfrm rot="2700000">
            <a:off x="4413422" y="3568870"/>
            <a:ext cx="2703231" cy="3048001"/>
          </a:xfrm>
          <a:custGeom>
            <a:avLst/>
            <a:gdLst/>
            <a:ahLst/>
            <a:cxnLst>
              <a:cxn ang="0">
                <a:pos x="wd2" y="hd2"/>
              </a:cxn>
              <a:cxn ang="5400000">
                <a:pos x="wd2" y="hd2"/>
              </a:cxn>
              <a:cxn ang="10800000">
                <a:pos x="wd2" y="hd2"/>
              </a:cxn>
              <a:cxn ang="16200000">
                <a:pos x="wd2" y="hd2"/>
              </a:cxn>
            </a:cxnLst>
            <a:rect l="0" t="0" r="r" b="b"/>
            <a:pathLst>
              <a:path w="19679" h="20704" extrusionOk="0">
                <a:moveTo>
                  <a:pt x="9839" y="0"/>
                </a:moveTo>
                <a:lnTo>
                  <a:pt x="8537" y="2431"/>
                </a:lnTo>
                <a:cubicBezTo>
                  <a:pt x="6469" y="2688"/>
                  <a:pt x="4471" y="3548"/>
                  <a:pt x="2882" y="5031"/>
                </a:cubicBezTo>
                <a:cubicBezTo>
                  <a:pt x="-961" y="8616"/>
                  <a:pt x="-961" y="14429"/>
                  <a:pt x="2882" y="18014"/>
                </a:cubicBezTo>
                <a:cubicBezTo>
                  <a:pt x="6724" y="21600"/>
                  <a:pt x="12954" y="21600"/>
                  <a:pt x="16796" y="18014"/>
                </a:cubicBezTo>
                <a:cubicBezTo>
                  <a:pt x="20639" y="14429"/>
                  <a:pt x="20639" y="8616"/>
                  <a:pt x="16796" y="5031"/>
                </a:cubicBezTo>
                <a:cubicBezTo>
                  <a:pt x="15207" y="3548"/>
                  <a:pt x="13209" y="2688"/>
                  <a:pt x="11141" y="2431"/>
                </a:cubicBezTo>
                <a:lnTo>
                  <a:pt x="9839" y="0"/>
                </a:lnTo>
                <a:close/>
              </a:path>
            </a:pathLst>
          </a:custGeom>
          <a:solidFill>
            <a:srgbClr val="53585F">
              <a:alpha val="74948"/>
            </a:srgbClr>
          </a:solidFill>
        </p:spPr>
        <p:txBody>
          <a:bodyPr lIns="71437" tIns="71437" rIns="71437" bIns="71437" numCol="1" spcCol="38100" anchor="ctr">
            <a:noAutofit/>
          </a:bodyPr>
          <a:lstStyle/>
          <a:p>
            <a:pPr algn="ctr">
              <a:defRPr spc="0">
                <a:solidFill>
                  <a:schemeClr val="accent6">
                    <a:hueOff val="-2214564"/>
                    <a:satOff val="-18445"/>
                    <a:lumOff val="-82920"/>
                  </a:schemeClr>
                </a:solidFill>
                <a:latin typeface="Titillium WebSemiBold"/>
                <a:ea typeface="Titillium WebSemiBold"/>
                <a:cs typeface="Titillium WebSemiBold"/>
                <a:sym typeface="Titillium WebSemiBold"/>
              </a:defRPr>
            </a:pPr>
            <a:r>
              <a:rPr lang="en-US"/>
              <a:t> </a:t>
            </a:r>
            <a:endParaRPr lang="en-US"/>
          </a:p>
        </p:txBody>
      </p:sp>
      <p:sp>
        <p:nvSpPr>
          <p:cNvPr id="959" name="Shape 959"/>
          <p:cNvSpPr>
            <a:spLocks noGrp="1"/>
          </p:cNvSpPr>
          <p:nvPr>
            <p:ph type="body" sz="half" idx="1" hasCustomPrompt="1"/>
          </p:nvPr>
        </p:nvSpPr>
        <p:spPr>
          <a:xfrm>
            <a:off x="9017000" y="6096000"/>
            <a:ext cx="13081000" cy="5334000"/>
          </a:xfrm>
          <a:prstGeom prst="rect">
            <a:avLst/>
          </a:prstGeom>
        </p:spPr>
        <p:txBody>
          <a:bodyPr numCol="1" spcCol="38100"/>
          <a:lstStyle>
            <a:lvl1pPr>
              <a:lnSpc>
                <a:spcPct val="130000"/>
              </a:lnSpc>
              <a:defRPr sz="6000">
                <a:solidFill>
                  <a:srgbClr val="53585F"/>
                </a:solidFill>
              </a:defRPr>
            </a:lvl1pPr>
            <a:lvl2pPr>
              <a:lnSpc>
                <a:spcPct val="130000"/>
              </a:lnSpc>
              <a:defRPr sz="6000">
                <a:solidFill>
                  <a:srgbClr val="53585F"/>
                </a:solidFill>
              </a:defRPr>
            </a:lvl2pPr>
            <a:lvl3pPr>
              <a:lnSpc>
                <a:spcPct val="130000"/>
              </a:lnSpc>
              <a:defRPr sz="6000">
                <a:solidFill>
                  <a:srgbClr val="53585F"/>
                </a:solidFill>
              </a:defRPr>
            </a:lvl3pPr>
            <a:lvl4pPr>
              <a:lnSpc>
                <a:spcPct val="130000"/>
              </a:lnSpc>
              <a:defRPr sz="6000">
                <a:solidFill>
                  <a:srgbClr val="53585F"/>
                </a:solidFill>
              </a:defRPr>
            </a:lvl4pPr>
            <a:lvl5pPr>
              <a:lnSpc>
                <a:spcPct val="130000"/>
              </a:lnSpc>
              <a:defRPr sz="60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Single Image 1">
    <p:spTree>
      <p:nvGrpSpPr>
        <p:cNvPr id="1" name=""/>
        <p:cNvGrpSpPr/>
        <p:nvPr/>
      </p:nvGrpSpPr>
      <p:grpSpPr>
        <a:xfrm>
          <a:off x="0" y="0"/>
          <a:ext cx="0" cy="0"/>
          <a:chOff x="0" y="0"/>
          <a:chExt cx="0" cy="0"/>
        </a:xfrm>
      </p:grpSpPr>
      <p:sp>
        <p:nvSpPr>
          <p:cNvPr id="971" name="Shape 971"/>
          <p:cNvSpPr/>
          <p:nvPr/>
        </p:nvSpPr>
        <p:spPr>
          <a:xfrm>
            <a:off x="18288000" y="0"/>
            <a:ext cx="6096000" cy="13716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966" name="Shape 966"/>
          <p:cNvSpPr>
            <a:spLocks noGrp="1"/>
          </p:cNvSpPr>
          <p:nvPr>
            <p:ph type="body" sz="quarter" idx="13" hasCustomPrompt="1"/>
          </p:nvPr>
        </p:nvSpPr>
        <p:spPr>
          <a:xfrm>
            <a:off x="6846601" y="9000690"/>
            <a:ext cx="125969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8"/>
                    <a:lumOff val="-22095"/>
                    <a:alpha val="14859"/>
                  </a:schemeClr>
                </a:solidFill>
                <a:latin typeface="Roboto Slab Regular"/>
                <a:ea typeface="Roboto Slab Regular"/>
                <a:cs typeface="Roboto Slab Regular"/>
                <a:sym typeface="Roboto Slab Regular"/>
              </a:defRPr>
            </a:lvl1pPr>
          </a:lstStyle>
          <a:p>
            <a:r>
              <a:t>4</a:t>
            </a:r>
          </a:p>
        </p:txBody>
      </p:sp>
      <p:sp>
        <p:nvSpPr>
          <p:cNvPr id="967" name="Shape 967"/>
          <p:cNvSpPr>
            <a:spLocks noGrp="1"/>
          </p:cNvSpPr>
          <p:nvPr>
            <p:ph type="body" sz="quarter" idx="14" hasCustomPrompt="1"/>
          </p:nvPr>
        </p:nvSpPr>
        <p:spPr>
          <a:xfrm>
            <a:off x="1523999" y="9000690"/>
            <a:ext cx="1184351"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8"/>
                    <a:lumOff val="-22095"/>
                    <a:alpha val="14859"/>
                  </a:schemeClr>
                </a:solidFill>
                <a:latin typeface="Roboto Slab Regular"/>
                <a:ea typeface="Roboto Slab Regular"/>
                <a:cs typeface="Roboto Slab Regular"/>
                <a:sym typeface="Roboto Slab Regular"/>
              </a:defRPr>
            </a:lvl1pPr>
          </a:lstStyle>
          <a:p>
            <a:r>
              <a:t>3</a:t>
            </a:r>
          </a:p>
        </p:txBody>
      </p:sp>
      <p:sp>
        <p:nvSpPr>
          <p:cNvPr id="968" name="Shape 968"/>
          <p:cNvSpPr>
            <a:spLocks noGrp="1"/>
          </p:cNvSpPr>
          <p:nvPr>
            <p:ph type="body" sz="quarter" idx="15" hasCustomPrompt="1"/>
          </p:nvPr>
        </p:nvSpPr>
        <p:spPr>
          <a:xfrm>
            <a:off x="6898691" y="5765800"/>
            <a:ext cx="120760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8"/>
                    <a:lumOff val="-22095"/>
                    <a:alpha val="14859"/>
                  </a:schemeClr>
                </a:solidFill>
                <a:latin typeface="Roboto Slab Regular"/>
                <a:ea typeface="Roboto Slab Regular"/>
                <a:cs typeface="Roboto Slab Regular"/>
                <a:sym typeface="Roboto Slab Regular"/>
              </a:defRPr>
            </a:lvl1pPr>
          </a:lstStyle>
          <a:p>
            <a:r>
              <a:t>2</a:t>
            </a:r>
          </a:p>
        </p:txBody>
      </p:sp>
      <p:sp>
        <p:nvSpPr>
          <p:cNvPr id="969" name="Shape 969"/>
          <p:cNvSpPr>
            <a:spLocks noGrp="1"/>
          </p:cNvSpPr>
          <p:nvPr>
            <p:ph type="body" sz="quarter" idx="16" hasCustomPrompt="1"/>
          </p:nvPr>
        </p:nvSpPr>
        <p:spPr>
          <a:xfrm>
            <a:off x="1523999" y="5765800"/>
            <a:ext cx="94064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8"/>
                    <a:lumOff val="-22095"/>
                    <a:alpha val="14859"/>
                  </a:schemeClr>
                </a:solidFill>
                <a:latin typeface="Roboto Slab Regular"/>
                <a:ea typeface="Roboto Slab Regular"/>
                <a:cs typeface="Roboto Slab Regular"/>
                <a:sym typeface="Roboto Slab Regular"/>
              </a:defRPr>
            </a:lvl1pPr>
          </a:lstStyle>
          <a:p>
            <a:r>
              <a:t>1</a:t>
            </a:r>
          </a:p>
        </p:txBody>
      </p:sp>
      <p:sp>
        <p:nvSpPr>
          <p:cNvPr id="970" name="Shape 970"/>
          <p:cNvSpPr>
            <a:spLocks noGrp="1"/>
          </p:cNvSpPr>
          <p:nvPr>
            <p:ph type="pic" sz="half" idx="17"/>
          </p:nvPr>
        </p:nvSpPr>
        <p:spPr>
          <a:xfrm>
            <a:off x="12191998" y="0"/>
            <a:ext cx="6096002" cy="13710147"/>
          </a:xfrm>
          <a:prstGeom prst="rect">
            <a:avLst/>
          </a:prstGeom>
        </p:spPr>
        <p:txBody>
          <a:bodyPr lIns="91439" tIns="45719" rIns="91439" bIns="45719" numCol="1" spcCol="38100">
            <a:noAutofit/>
          </a:bodyPr>
          <a:lstStyle/>
          <a:p/>
        </p:txBody>
      </p:sp>
      <p:sp>
        <p:nvSpPr>
          <p:cNvPr id="972" name="Shape 97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73" name="Shape 97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74" name="Shape 97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75" name="Shape 975"/>
          <p:cNvSpPr>
            <a:spLocks noGrp="1"/>
          </p:cNvSpPr>
          <p:nvPr>
            <p:ph type="sldNum" sz="quarter" idx="2"/>
          </p:nvPr>
        </p:nvSpPr>
        <p:spPr>
          <a:prstGeom prst="rect">
            <a:avLst/>
          </a:prstGeom>
        </p:spPr>
        <p:txBody>
          <a:bodyPr/>
          <a:lstStyle/>
          <a:p>
            <a:fld id="{86CB4B4D-7CA3-9044-876B-883B54F8677D}" type="slidenum">
              <a:rPr/>
            </a:fld>
            <a:endParaRPr/>
          </a:p>
        </p:txBody>
      </p:sp>
      <p:sp>
        <p:nvSpPr>
          <p:cNvPr id="976" name="Shape 976"/>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77" name="Shape 977"/>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80" name="Shape 980"/>
          <p:cNvSpPr>
            <a:spLocks noGrp="1"/>
          </p:cNvSpPr>
          <p:nvPr>
            <p:ph type="body" sz="quarter" idx="20" hasCustomPrompt="1"/>
          </p:nvPr>
        </p:nvSpPr>
        <p:spPr>
          <a:xfrm>
            <a:off x="1523999" y="6858000"/>
            <a:ext cx="4232351" cy="727076"/>
          </a:xfrm>
          <a:prstGeom prst="rect">
            <a:avLst/>
          </a:prstGeom>
        </p:spPr>
        <p:txBody>
          <a:bodyPr numCol="1" spcCol="38100" anchor="b"/>
          <a:lstStyle>
            <a:lvl1pPr>
              <a:lnSpc>
                <a:spcPct val="130000"/>
              </a:lnSpc>
              <a:defRPr sz="2400" b="1" cap="all" spc="240">
                <a:solidFill>
                  <a:schemeClr val="accent6">
                    <a:hueOff val="-2214564"/>
                    <a:satOff val="-18445"/>
                    <a:lumOff val="-82920"/>
                  </a:schemeClr>
                </a:solidFill>
              </a:defRPr>
            </a:lvl1pPr>
          </a:lstStyle>
          <a:p>
            <a:r>
              <a:t>Engineering Intern</a:t>
            </a:r>
          </a:p>
        </p:txBody>
      </p:sp>
      <p:sp>
        <p:nvSpPr>
          <p:cNvPr id="982" name="Shape 982"/>
          <p:cNvSpPr>
            <a:spLocks noGrp="1"/>
          </p:cNvSpPr>
          <p:nvPr>
            <p:ph type="body" sz="quarter" idx="22" hasCustomPrompt="1"/>
          </p:nvPr>
        </p:nvSpPr>
        <p:spPr>
          <a:xfrm>
            <a:off x="1523999" y="10092890"/>
            <a:ext cx="4232351" cy="727076"/>
          </a:xfrm>
          <a:prstGeom prst="rect">
            <a:avLst/>
          </a:prstGeom>
        </p:spPr>
        <p:txBody>
          <a:bodyPr numCol="1" spcCol="38100" anchor="b"/>
          <a:lstStyle>
            <a:lvl1pPr>
              <a:lnSpc>
                <a:spcPct val="130000"/>
              </a:lnSpc>
              <a:defRPr sz="2400" b="1" cap="all" spc="240">
                <a:solidFill>
                  <a:schemeClr val="accent6">
                    <a:hueOff val="-2214564"/>
                    <a:satOff val="-18445"/>
                    <a:lumOff val="-82920"/>
                  </a:schemeClr>
                </a:solidFill>
              </a:defRPr>
            </a:lvl1pPr>
          </a:lstStyle>
          <a:p>
            <a:r>
              <a:t>Software engineer</a:t>
            </a:r>
          </a:p>
        </p:txBody>
      </p:sp>
      <p:sp>
        <p:nvSpPr>
          <p:cNvPr id="984" name="Shape 984"/>
          <p:cNvSpPr>
            <a:spLocks noGrp="1"/>
          </p:cNvSpPr>
          <p:nvPr>
            <p:ph type="body" sz="quarter" idx="24" hasCustomPrompt="1"/>
          </p:nvPr>
        </p:nvSpPr>
        <p:spPr>
          <a:xfrm>
            <a:off x="6886726" y="6858000"/>
            <a:ext cx="4232351" cy="727076"/>
          </a:xfrm>
          <a:prstGeom prst="rect">
            <a:avLst/>
          </a:prstGeom>
        </p:spPr>
        <p:txBody>
          <a:bodyPr numCol="1" spcCol="38100" anchor="b"/>
          <a:lstStyle>
            <a:lvl1pPr>
              <a:lnSpc>
                <a:spcPct val="130000"/>
              </a:lnSpc>
              <a:defRPr sz="2400" b="1" cap="all" spc="240">
                <a:solidFill>
                  <a:schemeClr val="accent6">
                    <a:hueOff val="-2214564"/>
                    <a:satOff val="-18445"/>
                    <a:lumOff val="-82920"/>
                  </a:schemeClr>
                </a:solidFill>
              </a:defRPr>
            </a:lvl1pPr>
          </a:lstStyle>
          <a:p>
            <a:r>
              <a:t>Project manager</a:t>
            </a:r>
          </a:p>
        </p:txBody>
      </p:sp>
      <p:sp>
        <p:nvSpPr>
          <p:cNvPr id="986" name="Shape 986"/>
          <p:cNvSpPr>
            <a:spLocks noGrp="1"/>
          </p:cNvSpPr>
          <p:nvPr>
            <p:ph type="body" sz="quarter" idx="26" hasCustomPrompt="1"/>
          </p:nvPr>
        </p:nvSpPr>
        <p:spPr>
          <a:xfrm>
            <a:off x="6836885" y="10092890"/>
            <a:ext cx="4232351" cy="727076"/>
          </a:xfrm>
          <a:prstGeom prst="rect">
            <a:avLst/>
          </a:prstGeom>
        </p:spPr>
        <p:txBody>
          <a:bodyPr numCol="1" spcCol="38100" anchor="b"/>
          <a:lstStyle>
            <a:lvl1pPr defTabSz="813435">
              <a:lnSpc>
                <a:spcPct val="130000"/>
              </a:lnSpc>
              <a:defRPr sz="2375" b="1" cap="all" spc="237">
                <a:solidFill>
                  <a:schemeClr val="accent6">
                    <a:hueOff val="-2214564"/>
                    <a:satOff val="-18445"/>
                    <a:lumOff val="-82920"/>
                  </a:schemeClr>
                </a:solidFill>
              </a:defRPr>
            </a:lvl1pPr>
          </a:lstStyle>
          <a:p>
            <a:r>
              <a:t>Sr. Project Manager</a:t>
            </a:r>
          </a:p>
        </p:txBody>
      </p:sp>
      <p:sp>
        <p:nvSpPr>
          <p:cNvPr id="988" name="Shape 988"/>
          <p:cNvSpPr>
            <a:spLocks noGrp="1"/>
          </p:cNvSpPr>
          <p:nvPr>
            <p:ph type="title" hasCustomPrompt="1"/>
          </p:nvPr>
        </p:nvSpPr>
        <p:spPr>
          <a:xfrm>
            <a:off x="1523999" y="756146"/>
            <a:ext cx="9144007" cy="3821709"/>
          </a:xfrm>
          <a:prstGeom prst="rect">
            <a:avLst/>
          </a:prstGeom>
        </p:spPr>
        <p:txBody>
          <a:bodyPr anchor="b"/>
          <a:lstStyle>
            <a:lvl1pPr algn="l"/>
          </a:lstStyle>
          <a:p>
            <a:r>
              <a:t>Title Text</a:t>
            </a:r>
          </a:p>
        </p:txBody>
      </p:sp>
      <p:sp>
        <p:nvSpPr>
          <p:cNvPr id="987" name="Shape 987"/>
          <p:cNvSpPr>
            <a:spLocks noGrp="1"/>
          </p:cNvSpPr>
          <p:nvPr>
            <p:ph type="body" sz="quarter" idx="1" hasCustomPrompt="1"/>
          </p:nvPr>
        </p:nvSpPr>
        <p:spPr>
          <a:xfrm rot="16200000">
            <a:off x="18288000" y="6858000"/>
            <a:ext cx="6096000" cy="3048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26" name="Text Placeholder 3"/>
          <p:cNvSpPr>
            <a:spLocks noGrp="1"/>
          </p:cNvSpPr>
          <p:nvPr>
            <p:ph type="body" sz="quarter" idx="27" hasCustomPrompt="1"/>
          </p:nvPr>
        </p:nvSpPr>
        <p:spPr>
          <a:xfrm>
            <a:off x="1525198" y="4565182"/>
            <a:ext cx="6094800" cy="777600"/>
          </a:xfrm>
          <a:prstGeom prst="rect">
            <a:avLst/>
          </a:prstGeom>
        </p:spPr>
        <p:txBody>
          <a:bodyPr>
            <a:norm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accent6">
                    <a:hueOff val="-2214564"/>
                    <a:satOff val="-18445"/>
                    <a:lumOff val="-82920"/>
                    <a:alpha val="35000"/>
                  </a:schemeClr>
                </a:solidFill>
              </a:defRPr>
            </a:lvl1pPr>
          </a:lstStyle>
          <a:p>
            <a:pPr marL="0" marR="0" lvl="0" indent="0" algn="l" defTabSz="821690" rtl="0" eaLnBrk="1" fontAlgn="auto" latinLnBrk="0" hangingPunct="1">
              <a:lnSpc>
                <a:spcPct val="100000"/>
              </a:lnSpc>
              <a:spcBef>
                <a:spcPts val="0"/>
              </a:spcBef>
              <a:spcAft>
                <a:spcPts val="0"/>
              </a:spcAft>
              <a:buClrTx/>
              <a:buSzTx/>
              <a:buFontTx/>
              <a:buNone/>
              <a:defRPr/>
            </a:pPr>
            <a:r>
              <a:rPr lang="en-US" dirty="0">
                <a:solidFill>
                  <a:schemeClr val="accent6">
                    <a:hueOff val="-2214564"/>
                    <a:satOff val="-18445"/>
                    <a:lumOff val="-82920"/>
                    <a:alpha val="35000"/>
                  </a:schemeClr>
                </a:solidFill>
              </a:rPr>
              <a:t>/ This is the place </a:t>
            </a:r>
            <a:br>
              <a:rPr lang="en-US" dirty="0">
                <a:solidFill>
                  <a:schemeClr val="accent6">
                    <a:hueOff val="-2214564"/>
                    <a:satOff val="-18445"/>
                    <a:lumOff val="-82920"/>
                    <a:alpha val="35000"/>
                  </a:schemeClr>
                </a:solidFill>
              </a:rPr>
            </a:br>
            <a:r>
              <a:rPr lang="en-US" dirty="0">
                <a:solidFill>
                  <a:schemeClr val="accent6">
                    <a:hueOff val="-2214564"/>
                    <a:satOff val="-18445"/>
                    <a:lumOff val="-82920"/>
                    <a:alpha val="35000"/>
                  </a:schemeClr>
                </a:solidFill>
              </a:rPr>
              <a:t>for subtitle/</a:t>
            </a:r>
            <a:endParaRPr lang="en-US" dirty="0">
              <a:solidFill>
                <a:schemeClr val="accent6">
                  <a:hueOff val="-2214564"/>
                  <a:satOff val="-18445"/>
                  <a:lumOff val="-82920"/>
                  <a:alpha val="35000"/>
                </a:schemeClr>
              </a:solidFill>
            </a:endParaRPr>
          </a:p>
          <a:p>
            <a:pPr lvl="0"/>
            <a:endParaRPr lang="en-US" dirty="0"/>
          </a:p>
        </p:txBody>
      </p:sp>
      <p:sp>
        <p:nvSpPr>
          <p:cNvPr id="4" name="TextBox 3"/>
          <p:cNvSpPr txBox="1"/>
          <p:nvPr userDrawn="1"/>
        </p:nvSpPr>
        <p:spPr>
          <a:xfrm>
            <a:off x="1557079" y="763526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Parker Tech : Church Stoke, PA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January 20XX - May 20XX</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28" name="TextBox 27"/>
          <p:cNvSpPr txBox="1"/>
          <p:nvPr userDrawn="1"/>
        </p:nvSpPr>
        <p:spPr>
          <a:xfrm>
            <a:off x="6898691" y="7634175"/>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Acme Corp : Los Angeles, CA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September 20XX - August 20XX</a:t>
            </a:r>
            <a:r>
              <a:rPr lang="en-US" sz="2100">
                <a:solidFill>
                  <a:srgbClr val="000000">
                    <a:alpha val="70000"/>
                  </a:srgbClr>
                </a:solidFill>
                <a:effectLst/>
              </a:rPr>
              <a:t> </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29" name="TextBox 28"/>
          <p:cNvSpPr txBox="1"/>
          <p:nvPr userDrawn="1"/>
        </p:nvSpPr>
        <p:spPr>
          <a:xfrm>
            <a:off x="1523999" y="1082105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Parker Tech : Church Stoke, PA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May 20XX - August 20XX</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30" name="TextBox 29"/>
          <p:cNvSpPr txBox="1"/>
          <p:nvPr userDrawn="1"/>
        </p:nvSpPr>
        <p:spPr>
          <a:xfrm>
            <a:off x="6865611" y="1081996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Acme Corp : Los Angeles, CA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September 20XX - Present</a:t>
            </a:r>
            <a:r>
              <a:rPr lang="en-US" sz="2100">
                <a:solidFill>
                  <a:srgbClr val="000000">
                    <a:alpha val="70000"/>
                  </a:srgbClr>
                </a:solidFill>
                <a:effectLst/>
              </a:rPr>
              <a:t> </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ingle Image 2">
    <p:spTree>
      <p:nvGrpSpPr>
        <p:cNvPr id="1" name=""/>
        <p:cNvGrpSpPr/>
        <p:nvPr/>
      </p:nvGrpSpPr>
      <p:grpSpPr>
        <a:xfrm>
          <a:off x="0" y="0"/>
          <a:ext cx="0" cy="0"/>
          <a:chOff x="0" y="0"/>
          <a:chExt cx="0" cy="0"/>
        </a:xfrm>
      </p:grpSpPr>
      <p:sp>
        <p:nvSpPr>
          <p:cNvPr id="995" name="Shape 995"/>
          <p:cNvSpPr/>
          <p:nvPr/>
        </p:nvSpPr>
        <p:spPr>
          <a:xfrm>
            <a:off x="12191996" y="0"/>
            <a:ext cx="12192004" cy="13716000"/>
          </a:xfrm>
          <a:prstGeom prst="rect">
            <a:avLst/>
          </a:prstGeom>
          <a:solidFill>
            <a:schemeClr val="accent5">
              <a:hueOff val="-116276"/>
              <a:satOff val="1298"/>
              <a:lumOff val="8132"/>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001"/>
            <a:ext cx="13576300" cy="5892800"/>
          </a:xfrm>
          <a:prstGeom prst="rect">
            <a:avLst/>
          </a:prstGeom>
        </p:spPr>
      </p:pic>
      <p:sp>
        <p:nvSpPr>
          <p:cNvPr id="998" name="Shape 99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99" name="Shape 999"/>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00" name="Shape 100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01" name="Shape 1001"/>
          <p:cNvSpPr>
            <a:spLocks noGrp="1"/>
          </p:cNvSpPr>
          <p:nvPr>
            <p:ph type="sldNum" sz="quarter" idx="2"/>
          </p:nvPr>
        </p:nvSpPr>
        <p:spPr>
          <a:prstGeom prst="rect">
            <a:avLst/>
          </a:prstGeom>
        </p:spPr>
        <p:txBody>
          <a:bodyPr/>
          <a:lstStyle/>
          <a:p>
            <a:fld id="{86CB4B4D-7CA3-9044-876B-883B54F8677D}" type="slidenum">
              <a:rPr/>
            </a:fld>
            <a:endParaRPr/>
          </a:p>
        </p:txBody>
      </p:sp>
      <p:sp>
        <p:nvSpPr>
          <p:cNvPr id="1002" name="Shape 1002"/>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003" name="Shape 1003"/>
          <p:cNvSpPr>
            <a:spLocks noGrp="1"/>
          </p:cNvSpPr>
          <p:nvPr>
            <p:ph type="body" sz="quarter" idx="1" hasCustomPrompt="1"/>
          </p:nvPr>
        </p:nvSpPr>
        <p:spPr>
          <a:xfrm>
            <a:off x="16763998" y="7365007"/>
            <a:ext cx="6096003"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04" name="Shape 1004"/>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05" name="Shape 1005"/>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07" name="Shape 1007"/>
          <p:cNvSpPr>
            <a:spLocks noGrp="1"/>
          </p:cNvSpPr>
          <p:nvPr>
            <p:ph type="pic" sz="quarter" idx="15"/>
          </p:nvPr>
        </p:nvSpPr>
        <p:spPr>
          <a:xfrm>
            <a:off x="9144000" y="1523999"/>
            <a:ext cx="6096003" cy="10667803"/>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8" name="Shape 468"/>
          <p:cNvSpPr>
            <a:spLocks noGrp="1"/>
          </p:cNvSpPr>
          <p:nvPr>
            <p:ph type="body" sz="quarter" idx="13" hasCustomPrompt="1"/>
          </p:nvPr>
        </p:nvSpPr>
        <p:spPr>
          <a:xfrm>
            <a:off x="1523999" y="6851624"/>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showMasterSp="0">
  <p:cSld name="Single Image 3">
    <p:spTree>
      <p:nvGrpSpPr>
        <p:cNvPr id="1" name=""/>
        <p:cNvGrpSpPr/>
        <p:nvPr/>
      </p:nvGrpSpPr>
      <p:grpSpPr>
        <a:xfrm>
          <a:off x="0" y="0"/>
          <a:ext cx="0" cy="0"/>
          <a:chOff x="0" y="0"/>
          <a:chExt cx="0" cy="0"/>
        </a:xfrm>
      </p:grpSpPr>
      <p:sp>
        <p:nvSpPr>
          <p:cNvPr id="1014" name="Shape 1014"/>
          <p:cNvSpPr>
            <a:spLocks noGrp="1"/>
          </p:cNvSpPr>
          <p:nvPr>
            <p:ph type="body" sz="quarter" idx="13" hasCustomPrompt="1"/>
          </p:nvPr>
        </p:nvSpPr>
        <p:spPr>
          <a:xfrm>
            <a:off x="1523999" y="6858000"/>
            <a:ext cx="6096001" cy="767390"/>
          </a:xfrm>
          <a:prstGeom prst="rect">
            <a:avLst/>
          </a:prstGeom>
        </p:spPr>
        <p:txBody>
          <a:bodyPr numCol="1" spcCol="38100">
            <a:spAutoFit/>
          </a:bodyPr>
          <a:lstStyle>
            <a:lvl1pPr>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015" name="Shape 101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16" name="Shape 101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17" name="Shape 101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18" name="Shape 1018"/>
          <p:cNvSpPr>
            <a:spLocks noGrp="1"/>
          </p:cNvSpPr>
          <p:nvPr>
            <p:ph type="sldNum" sz="quarter" idx="2"/>
          </p:nvPr>
        </p:nvSpPr>
        <p:spPr>
          <a:prstGeom prst="rect">
            <a:avLst/>
          </a:prstGeom>
        </p:spPr>
        <p:txBody>
          <a:bodyPr/>
          <a:lstStyle/>
          <a:p>
            <a:fld id="{86CB4B4D-7CA3-9044-876B-883B54F8677D}" type="slidenum">
              <a:rPr/>
            </a:fld>
            <a:endParaRPr/>
          </a:p>
        </p:txBody>
      </p:sp>
      <p:sp>
        <p:nvSpPr>
          <p:cNvPr id="1019" name="Shape 1019"/>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020" name="Shape 1020"/>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21" name="Shape 1021"/>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22" name="Shape 1022"/>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23" name="Shape 1023"/>
          <p:cNvSpPr>
            <a:spLocks noGrp="1"/>
          </p:cNvSpPr>
          <p:nvPr>
            <p:ph type="pic" idx="14"/>
          </p:nvPr>
        </p:nvSpPr>
        <p:spPr>
          <a:xfrm>
            <a:off x="9156700" y="0"/>
            <a:ext cx="15227300" cy="13721464"/>
          </a:xfrm>
          <a:prstGeom prst="rect">
            <a:avLst/>
          </a:prstGeom>
        </p:spPr>
        <p:txBody>
          <a:bodyPr lIns="91439" tIns="45719" rIns="91439" bIns="45719" numCol="1" spcCol="38100">
            <a:noAutofit/>
          </a:bodyPr>
          <a:lstStyle>
            <a:lvl1pPr algn="r">
              <a:defRPr/>
            </a:lvl1pPr>
          </a:lstStyle>
          <a:p/>
        </p:txBody>
      </p:sp>
      <p:sp>
        <p:nvSpPr>
          <p:cNvPr id="1024" name="Shape 1024"/>
          <p:cNvSpPr>
            <a:spLocks noGrp="1"/>
          </p:cNvSpPr>
          <p:nvPr>
            <p:ph type="body" sz="half" idx="15" hasCustomPrompt="1"/>
          </p:nvPr>
        </p:nvSpPr>
        <p:spPr>
          <a:xfrm rot="16200000">
            <a:off x="5346699" y="3822700"/>
            <a:ext cx="13716001" cy="6070601"/>
          </a:xfrm>
          <a:prstGeom prst="rect">
            <a:avLst/>
          </a:prstGeom>
          <a:solidFill>
            <a:schemeClr val="accent6">
              <a:hueOff val="116630"/>
              <a:satOff val="-13338"/>
              <a:lumOff val="-22095"/>
            </a:schemeClr>
          </a:solidFill>
        </p:spPr>
        <p:txBody>
          <a:bodyPr lIns="71437" tIns="71437" rIns="71437" bIns="71437" numCol="1" spcCol="38100" anchor="ctr">
            <a:noAutofit/>
          </a:bodyPr>
          <a:lstStyle>
            <a:lvl1pPr marL="2159000" marR="2159000">
              <a:lnSpc>
                <a:spcPct val="90000"/>
              </a:lnSpc>
              <a:defRPr sz="5000">
                <a:solidFill>
                  <a:srgbClr val="FFFFFF"/>
                </a:solidFill>
                <a:latin typeface="Titillium WebThin"/>
                <a:ea typeface="Titillium WebThin"/>
                <a:cs typeface="Titillium WebThin"/>
                <a:sym typeface="Titillium WebThin"/>
              </a:defRPr>
            </a:lvl1pPr>
          </a:lstStyle>
          <a:p>
            <a:r>
              <a:t>“The coordinates are taken to be real numbers in elementary mathematics, but may…”</a:t>
            </a: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Single Image 4">
    <p:spTree>
      <p:nvGrpSpPr>
        <p:cNvPr id="1" name=""/>
        <p:cNvGrpSpPr/>
        <p:nvPr/>
      </p:nvGrpSpPr>
      <p:grpSpPr>
        <a:xfrm>
          <a:off x="0" y="0"/>
          <a:ext cx="0" cy="0"/>
          <a:chOff x="0" y="0"/>
          <a:chExt cx="0" cy="0"/>
        </a:xfrm>
      </p:grpSpPr>
      <p:sp>
        <p:nvSpPr>
          <p:cNvPr id="15" name="Shape 269"/>
          <p:cNvSpPr>
            <a:spLocks noGrp="1"/>
          </p:cNvSpPr>
          <p:nvPr>
            <p:ph type="pic" sz="quarter" idx="16"/>
          </p:nvPr>
        </p:nvSpPr>
        <p:spPr>
          <a:xfrm>
            <a:off x="12192600" y="4572000"/>
            <a:ext cx="12191400" cy="7611071"/>
          </a:xfrm>
          <a:prstGeom prst="rect">
            <a:avLst/>
          </a:prstGeom>
        </p:spPr>
        <p:txBody>
          <a:bodyPr lIns="91439" tIns="45719" rIns="91439" bIns="45719" numCol="1" spcCol="38100">
            <a:noAutofit/>
          </a:bodyPr>
          <a:lstStyle/>
          <a:p/>
        </p:txBody>
      </p:sp>
      <p:sp>
        <p:nvSpPr>
          <p:cNvPr id="1039" name="Shape 1039"/>
          <p:cNvSpPr/>
          <p:nvPr/>
        </p:nvSpPr>
        <p:spPr>
          <a:xfrm>
            <a:off x="0" y="4572000"/>
            <a:ext cx="12193200" cy="7620397"/>
          </a:xfrm>
          <a:prstGeom prst="rect">
            <a:avLst/>
          </a:prstGeom>
          <a:solidFill>
            <a:srgbClr val="1C1E21"/>
          </a:solidFill>
          <a:ln w="12700">
            <a:miter lim="400000"/>
          </a:ln>
        </p:spPr>
        <p:txBody>
          <a:bodyPr lIns="50800" tIns="50800" rIns="50800" bIns="50800" anchor="ctr"/>
          <a:lstStyle/>
          <a:p>
            <a:pPr>
              <a:lnSpc>
                <a:spcPct val="100000"/>
              </a:lnSpc>
              <a:defRPr sz="3000">
                <a:solidFill>
                  <a:srgbClr val="1C1E21"/>
                </a:solidFill>
              </a:defRPr>
            </a:pPr>
            <a:endParaRPr sz="2400"/>
          </a:p>
        </p:txBody>
      </p:sp>
      <p:sp>
        <p:nvSpPr>
          <p:cNvPr id="1032" name="Shape 103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33" name="Shape 103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34" name="Shape 1034"/>
          <p:cNvSpPr>
            <a:spLocks noGrp="1"/>
          </p:cNvSpPr>
          <p:nvPr>
            <p:ph type="sldNum" sz="quarter" idx="2"/>
          </p:nvPr>
        </p:nvSpPr>
        <p:spPr>
          <a:prstGeom prst="rect">
            <a:avLst/>
          </a:prstGeom>
        </p:spPr>
        <p:txBody>
          <a:bodyPr/>
          <a:lstStyle/>
          <a:p>
            <a:fld id="{86CB4B4D-7CA3-9044-876B-883B54F8677D}" type="slidenum">
              <a:rPr/>
            </a:fld>
            <a:endParaRPr/>
          </a:p>
        </p:txBody>
      </p:sp>
      <p:sp>
        <p:nvSpPr>
          <p:cNvPr id="1035" name="Shape 1035"/>
          <p:cNvSpPr>
            <a:spLocks noGrp="1"/>
          </p:cNvSpPr>
          <p:nvPr>
            <p:ph type="body" sz="quarter" idx="14"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036" name="Shape 1036"/>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
        <p:nvSpPr>
          <p:cNvPr id="1037" name="Shape 103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38" name="Shape 103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40" name="Shape 1040"/>
          <p:cNvSpPr>
            <a:spLocks noGrp="1"/>
          </p:cNvSpPr>
          <p:nvPr>
            <p:ph type="body" sz="quarter" idx="15" hasCustomPrompt="1"/>
          </p:nvPr>
        </p:nvSpPr>
        <p:spPr>
          <a:xfrm>
            <a:off x="1524000" y="6405760"/>
            <a:ext cx="9144001" cy="876301"/>
          </a:xfrm>
          <a:prstGeom prst="rect">
            <a:avLst/>
          </a:prstGeom>
        </p:spPr>
        <p:txBody>
          <a:bodyPr numCol="1" spcCol="38100">
            <a:spAutoFit/>
          </a:bodyPr>
          <a:lstStyle>
            <a:lvl1pPr>
              <a:lnSpc>
                <a:spcPct val="80000"/>
              </a:lnSpc>
              <a:defRPr sz="4000" spc="0">
                <a:solidFill>
                  <a:srgbClr val="FFFFFF"/>
                </a:solidFill>
                <a:latin typeface="Titillium WebSemiBold"/>
                <a:ea typeface="Titillium WebSemiBold"/>
                <a:cs typeface="Titillium WebSemiBold"/>
                <a:sym typeface="Titillium WebSemiBold"/>
              </a:defRPr>
            </a:lvl1pPr>
          </a:lstStyle>
          <a:p>
            <a:r>
              <a:t>Who we are</a:t>
            </a:r>
          </a:p>
        </p:txBody>
      </p:sp>
      <p:sp>
        <p:nvSpPr>
          <p:cNvPr id="1041" name="Shape 1041"/>
          <p:cNvSpPr>
            <a:spLocks noGrp="1"/>
          </p:cNvSpPr>
          <p:nvPr>
            <p:ph type="body" sz="quarter" idx="1" hasCustomPrompt="1"/>
          </p:nvPr>
        </p:nvSpPr>
        <p:spPr>
          <a:xfrm>
            <a:off x="1524000" y="7280471"/>
            <a:ext cx="9144001" cy="3976094"/>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Single Image 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9144000"/>
            <a:ext cx="10541000" cy="4572000"/>
          </a:xfrm>
          <a:prstGeom prst="rect">
            <a:avLst/>
          </a:prstGeom>
        </p:spPr>
      </p:pic>
      <p:sp>
        <p:nvSpPr>
          <p:cNvPr id="1049" name="Shape 1049"/>
          <p:cNvSpPr>
            <a:spLocks noGrp="1"/>
          </p:cNvSpPr>
          <p:nvPr>
            <p:ph type="pic" idx="13"/>
          </p:nvPr>
        </p:nvSpPr>
        <p:spPr>
          <a:xfrm>
            <a:off x="12192000" y="0"/>
            <a:ext cx="12192002" cy="13710147"/>
          </a:xfrm>
          <a:prstGeom prst="rect">
            <a:avLst/>
          </a:prstGeom>
        </p:spPr>
        <p:txBody>
          <a:bodyPr lIns="91439" tIns="45719" rIns="91439" bIns="45719" numCol="1" spcCol="38100">
            <a:noAutofit/>
          </a:bodyPr>
          <a:lstStyle/>
          <a:p/>
        </p:txBody>
      </p:sp>
      <p:sp>
        <p:nvSpPr>
          <p:cNvPr id="1051" name="Shape 105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52" name="Shape 105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53" name="Shape 105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54" name="Shape 1054"/>
          <p:cNvSpPr>
            <a:spLocks noGrp="1"/>
          </p:cNvSpPr>
          <p:nvPr>
            <p:ph type="sldNum" sz="quarter" idx="2"/>
          </p:nvPr>
        </p:nvSpPr>
        <p:spPr>
          <a:prstGeom prst="rect">
            <a:avLst/>
          </a:prstGeom>
        </p:spPr>
        <p:txBody>
          <a:bodyPr/>
          <a:lstStyle/>
          <a:p>
            <a:fld id="{86CB4B4D-7CA3-9044-876B-883B54F8677D}" type="slidenum">
              <a:rPr/>
            </a:fld>
            <a:endParaRPr/>
          </a:p>
        </p:txBody>
      </p:sp>
      <p:sp>
        <p:nvSpPr>
          <p:cNvPr id="1055" name="Shape 1055"/>
          <p:cNvSpPr>
            <a:spLocks noGrp="1"/>
          </p:cNvSpPr>
          <p:nvPr>
            <p:ph type="title" hasCustomPrompt="1"/>
          </p:nvPr>
        </p:nvSpPr>
        <p:spPr>
          <a:xfrm>
            <a:off x="1523999" y="756146"/>
            <a:ext cx="9143653" cy="6095346"/>
          </a:xfrm>
          <a:prstGeom prst="rect">
            <a:avLst/>
          </a:prstGeom>
        </p:spPr>
        <p:txBody>
          <a:bodyPr anchor="b"/>
          <a:lstStyle>
            <a:lvl1pPr algn="l"/>
          </a:lstStyle>
          <a:p>
            <a:r>
              <a:t>Title Text</a:t>
            </a:r>
          </a:p>
        </p:txBody>
      </p:sp>
      <p:sp>
        <p:nvSpPr>
          <p:cNvPr id="1056" name="Shape 1056"/>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57" name="Shape 1057"/>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58" name="Shape 1058"/>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 name="Shape 261"/>
          <p:cNvSpPr>
            <a:spLocks noGrp="1"/>
          </p:cNvSpPr>
          <p:nvPr>
            <p:ph type="body" sz="quarter" idx="14" hasCustomPrompt="1"/>
          </p:nvPr>
        </p:nvSpPr>
        <p:spPr>
          <a:xfrm>
            <a:off x="1523999" y="6858000"/>
            <a:ext cx="9143653" cy="776623"/>
          </a:xfrm>
          <a:prstGeom prst="rect">
            <a:avLst/>
          </a:prstGeom>
        </p:spPr>
        <p:txBody>
          <a:bodyPr wrap="square" numCol="1" spcCol="38100">
            <a:sp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tx1">
                    <a:alpha val="34675"/>
                  </a:schemeClr>
                </a:solidFill>
              </a:defRPr>
            </a:lvl1pPr>
          </a:lstStyle>
          <a:p>
            <a:pPr>
              <a:lnSpc>
                <a:spcPct val="90000"/>
              </a:lnSpc>
              <a:defRPr sz="2400">
                <a:solidFill>
                  <a:schemeClr val="accent6">
                    <a:hueOff val="-2214564"/>
                    <a:satOff val="-18445"/>
                    <a:lumOff val="-82920"/>
                    <a:alpha val="34675"/>
                  </a:schemeClr>
                </a:solidFill>
              </a:defRPr>
            </a:pPr>
            <a:r>
              <a:rPr lang="en-US" dirty="0"/>
              <a:t>/ This is the place</a:t>
            </a:r>
            <a:br>
              <a:rPr lang="en-US" dirty="0"/>
            </a:br>
            <a:r>
              <a:rPr lang="en-US" dirty="0"/>
              <a:t>for subtitle /</a:t>
            </a:r>
            <a:endParaRPr lang="en-US" dirty="0"/>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showMasterSp="0">
  <p:cSld name="Single Image 6">
    <p:bg>
      <p:bgPr>
        <a:solidFill>
          <a:srgbClr val="1C1E2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49755"/>
            <a:ext cx="10541000" cy="4572000"/>
          </a:xfrm>
          <a:prstGeom prst="rect">
            <a:avLst/>
          </a:prstGeom>
        </p:spPr>
      </p:pic>
      <p:sp>
        <p:nvSpPr>
          <p:cNvPr id="1066" name="Shape 1066"/>
          <p:cNvSpPr>
            <a:spLocks noGrp="1"/>
          </p:cNvSpPr>
          <p:nvPr>
            <p:ph type="pic" idx="13"/>
          </p:nvPr>
        </p:nvSpPr>
        <p:spPr>
          <a:xfrm>
            <a:off x="12191998" y="5853"/>
            <a:ext cx="12192002" cy="13710147"/>
          </a:xfrm>
          <a:prstGeom prst="rect">
            <a:avLst/>
          </a:prstGeom>
        </p:spPr>
        <p:txBody>
          <a:bodyPr lIns="91439" tIns="45719" rIns="91439" bIns="45719" numCol="1" spcCol="38100">
            <a:noAutofit/>
          </a:bodyPr>
          <a:lstStyle/>
          <a:p/>
        </p:txBody>
      </p:sp>
      <p:sp>
        <p:nvSpPr>
          <p:cNvPr id="1067" name="Shape 1067"/>
          <p:cNvSpPr>
            <a:spLocks noGrp="1"/>
          </p:cNvSpPr>
          <p:nvPr>
            <p:ph type="body" sz="quarter" idx="14" hasCustomPrompt="1"/>
          </p:nvPr>
        </p:nvSpPr>
        <p:spPr>
          <a:xfrm>
            <a:off x="1523999" y="6858000"/>
            <a:ext cx="9143653" cy="767390"/>
          </a:xfrm>
          <a:prstGeom prst="rect">
            <a:avLst/>
          </a:prstGeom>
        </p:spPr>
        <p:txBody>
          <a:bodyPr wrap="square" numCol="1" spcCol="38100">
            <a:spAutoFit/>
          </a:bodyPr>
          <a:lstStyle>
            <a:lvl1pPr>
              <a:lnSpc>
                <a:spcPct val="110000"/>
              </a:lnSpc>
              <a:defRPr sz="2400">
                <a:solidFill>
                  <a:srgbClr val="FFFFFF">
                    <a:alpha val="69642"/>
                  </a:srgbClr>
                </a:solidFill>
              </a:defRPr>
            </a:lvl1pPr>
          </a:lstStyle>
          <a:p>
            <a:pPr>
              <a:lnSpc>
                <a:spcPct val="90000"/>
              </a:lnSpc>
              <a:defRPr sz="2400">
                <a:solidFill>
                  <a:srgbClr val="FFFFFF">
                    <a:alpha val="69642"/>
                  </a:srgbClr>
                </a:solidFill>
              </a:defRPr>
            </a:pPr>
            <a:r>
              <a:rPr dirty="0"/>
              <a:t>/ This is the place</a:t>
            </a:r>
            <a:br>
              <a:rPr dirty="0"/>
            </a:br>
            <a:r>
              <a:rPr dirty="0"/>
              <a:t>for subtitle /</a:t>
            </a:r>
            <a:endParaRPr dirty="0"/>
          </a:p>
        </p:txBody>
      </p:sp>
      <p:sp>
        <p:nvSpPr>
          <p:cNvPr id="1068" name="Shape 106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69" name="Shape 1069"/>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70" name="Shape 107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71" name="Shape 1071"/>
          <p:cNvSpPr>
            <a:spLocks noGrp="1"/>
          </p:cNvSpPr>
          <p:nvPr>
            <p:ph type="sldNum" sz="quarter" idx="2"/>
          </p:nvPr>
        </p:nvSpPr>
        <p:spPr>
          <a:prstGeom prst="rect">
            <a:avLst/>
          </a:prstGeom>
        </p:spPr>
        <p:txBody>
          <a:bodyPr/>
          <a:lstStyle/>
          <a:p>
            <a:fld id="{86CB4B4D-7CA3-9044-876B-883B54F8677D}" type="slidenum">
              <a:rPr/>
            </a:fld>
            <a:endParaRPr/>
          </a:p>
        </p:txBody>
      </p:sp>
      <p:sp>
        <p:nvSpPr>
          <p:cNvPr id="1072" name="Shape 1072"/>
          <p:cNvSpPr>
            <a:spLocks noGrp="1"/>
          </p:cNvSpPr>
          <p:nvPr>
            <p:ph type="title" hasCustomPrompt="1"/>
          </p:nvPr>
        </p:nvSpPr>
        <p:spPr>
          <a:xfrm>
            <a:off x="1523999" y="756146"/>
            <a:ext cx="9143653" cy="6095346"/>
          </a:xfrm>
          <a:prstGeom prst="rect">
            <a:avLst/>
          </a:prstGeom>
        </p:spPr>
        <p:txBody>
          <a:bodyPr anchor="b"/>
          <a:lstStyle>
            <a:lvl1pPr algn="l">
              <a:lnSpc>
                <a:spcPct val="70000"/>
              </a:lnSpc>
              <a:defRPr>
                <a:solidFill>
                  <a:srgbClr val="FFFFFF"/>
                </a:solidFill>
              </a:defRPr>
            </a:lvl1pPr>
          </a:lstStyle>
          <a:p>
            <a:r>
              <a:t>Title Text</a:t>
            </a:r>
          </a:p>
        </p:txBody>
      </p:sp>
      <p:sp>
        <p:nvSpPr>
          <p:cNvPr id="1073" name="Shape 1073"/>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074" name="Shape 1074"/>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75" name="Shape 1075"/>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imple Slide 12">
    <p:spTree>
      <p:nvGrpSpPr>
        <p:cNvPr id="1" name=""/>
        <p:cNvGrpSpPr/>
        <p:nvPr/>
      </p:nvGrpSpPr>
      <p:grpSpPr>
        <a:xfrm>
          <a:off x="0" y="0"/>
          <a:ext cx="0" cy="0"/>
          <a:chOff x="0" y="0"/>
          <a:chExt cx="0" cy="0"/>
        </a:xfrm>
      </p:grpSpPr>
      <p:sp>
        <p:nvSpPr>
          <p:cNvPr id="235" name="Shape 235"/>
          <p:cNvSpPr>
            <a:spLocks noGrp="1"/>
          </p:cNvSpPr>
          <p:nvPr>
            <p:ph type="title" hasCustomPrompt="1"/>
          </p:nvPr>
        </p:nvSpPr>
        <p:spPr>
          <a:xfrm>
            <a:off x="1524000" y="762000"/>
            <a:ext cx="4572000" cy="6096000"/>
          </a:xfrm>
          <a:prstGeom prst="rect">
            <a:avLst/>
          </a:prstGeom>
        </p:spPr>
        <p:txBody>
          <a:bodyPr anchor="b"/>
          <a:lstStyle>
            <a:lvl1pPr algn="l"/>
          </a:lstStyle>
          <a:p>
            <a:r>
              <a:t>Title Text</a:t>
            </a:r>
          </a:p>
        </p:txBody>
      </p:sp>
      <p:sp>
        <p:nvSpPr>
          <p:cNvPr id="236" name="Shape 23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37" name="Shape 23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38" name="Shape 238"/>
          <p:cNvSpPr>
            <a:spLocks noGrp="1"/>
          </p:cNvSpPr>
          <p:nvPr>
            <p:ph type="sldNum" sz="quarter" idx="2"/>
          </p:nvPr>
        </p:nvSpPr>
        <p:spPr>
          <a:prstGeom prst="rect">
            <a:avLst/>
          </a:prstGeom>
        </p:spPr>
        <p:txBody>
          <a:bodyPr/>
          <a:lstStyle/>
          <a:p>
            <a:fld id="{86CB4B4D-7CA3-9044-876B-883B54F8677D}" type="slidenum">
              <a:rPr/>
            </a:fld>
            <a:endParaRPr/>
          </a:p>
        </p:txBody>
      </p:sp>
      <p:sp>
        <p:nvSpPr>
          <p:cNvPr id="239" name="Shape 239"/>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40" name="Shape 24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41" name="Shape 241"/>
          <p:cNvSpPr/>
          <p:nvPr/>
        </p:nvSpPr>
        <p:spPr>
          <a:xfrm>
            <a:off x="7623175" y="0"/>
            <a:ext cx="9137650"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243" name="Shape 243"/>
          <p:cNvSpPr>
            <a:spLocks noGrp="1"/>
          </p:cNvSpPr>
          <p:nvPr>
            <p:ph type="body" sz="quarter" idx="14" hasCustomPrompt="1"/>
          </p:nvPr>
        </p:nvSpPr>
        <p:spPr>
          <a:xfrm>
            <a:off x="19048908" y="3607990"/>
            <a:ext cx="3810000" cy="1689101"/>
          </a:xfrm>
          <a:prstGeom prst="rect">
            <a:avLst/>
          </a:prstGeom>
        </p:spPr>
        <p:txBody>
          <a:bodyPr numCol="1" spcCol="38100"/>
          <a:lstStyle>
            <a:lvl1pPr defTabSz="648970">
              <a:lnSpc>
                <a:spcPct val="130000"/>
              </a:lnSpc>
              <a:defRPr sz="2055">
                <a:solidFill>
                  <a:schemeClr val="accent6">
                    <a:hueOff val="-2214564"/>
                    <a:satOff val="-18446"/>
                    <a:lumOff val="-82921"/>
                    <a:alpha val="70000"/>
                  </a:schemeClr>
                </a:solidFill>
              </a:defRPr>
            </a:lvl1pPr>
          </a:lstStyle>
          <a:p>
            <a:r>
              <a:t>At scelerisque ligula aliquet ullamcorper ullamcorper a aliquam curae tristique luctus sagittis.</a:t>
            </a:r>
          </a:p>
        </p:txBody>
      </p:sp>
      <p:sp>
        <p:nvSpPr>
          <p:cNvPr id="244" name="Shape 244"/>
          <p:cNvSpPr>
            <a:spLocks noGrp="1"/>
          </p:cNvSpPr>
          <p:nvPr>
            <p:ph type="body" sz="quarter" idx="15" hasCustomPrompt="1"/>
          </p:nvPr>
        </p:nvSpPr>
        <p:spPr>
          <a:xfrm>
            <a:off x="19048908" y="6492887"/>
            <a:ext cx="3810000" cy="1689100"/>
          </a:xfrm>
          <a:prstGeom prst="rect">
            <a:avLst/>
          </a:prstGeom>
        </p:spPr>
        <p:txBody>
          <a:bodyPr numCol="1" spcCol="38100"/>
          <a:lstStyle>
            <a:lvl1pPr defTabSz="648970">
              <a:lnSpc>
                <a:spcPct val="130000"/>
              </a:lnSpc>
              <a:defRPr sz="2055">
                <a:solidFill>
                  <a:schemeClr val="accent6">
                    <a:hueOff val="-2214564"/>
                    <a:satOff val="-18446"/>
                    <a:lumOff val="-82921"/>
                    <a:alpha val="70000"/>
                  </a:schemeClr>
                </a:solidFill>
              </a:defRPr>
            </a:lvl1pPr>
          </a:lstStyle>
          <a:p>
            <a:r>
              <a:t>Consectetur condimentum hac ut consectetur vestibulum adipiscing hac a. Aliquet arcu netus ridiculus.</a:t>
            </a:r>
          </a:p>
        </p:txBody>
      </p:sp>
      <p:sp>
        <p:nvSpPr>
          <p:cNvPr id="245" name="Shape 245"/>
          <p:cNvSpPr>
            <a:spLocks noGrp="1"/>
          </p:cNvSpPr>
          <p:nvPr>
            <p:ph type="body" sz="quarter" idx="16" hasCustomPrompt="1"/>
          </p:nvPr>
        </p:nvSpPr>
        <p:spPr>
          <a:xfrm>
            <a:off x="19046825" y="5744547"/>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Spanish</a:t>
            </a:r>
          </a:p>
        </p:txBody>
      </p:sp>
      <p:sp>
        <p:nvSpPr>
          <p:cNvPr id="246" name="Shape 246"/>
          <p:cNvSpPr>
            <a:spLocks noGrp="1"/>
          </p:cNvSpPr>
          <p:nvPr>
            <p:ph type="body" sz="quarter" idx="17" hasCustomPrompt="1"/>
          </p:nvPr>
        </p:nvSpPr>
        <p:spPr>
          <a:xfrm>
            <a:off x="19048908" y="9356519"/>
            <a:ext cx="3810000" cy="1689101"/>
          </a:xfrm>
          <a:prstGeom prst="rect">
            <a:avLst/>
          </a:prstGeom>
        </p:spPr>
        <p:txBody>
          <a:bodyPr numCol="1" spcCol="38100"/>
          <a:lstStyle>
            <a:lvl1pPr defTabSz="648970">
              <a:lnSpc>
                <a:spcPct val="130000"/>
              </a:lnSpc>
              <a:defRPr sz="2055">
                <a:solidFill>
                  <a:schemeClr val="accent6">
                    <a:hueOff val="-2214564"/>
                    <a:satOff val="-18446"/>
                    <a:lumOff val="-82921"/>
                    <a:alpha val="70000"/>
                  </a:schemeClr>
                </a:solidFill>
              </a:defRPr>
            </a:lvl1pPr>
          </a:lstStyle>
          <a:p>
            <a:r>
              <a:t>Sociosqu luctus luctus pharetra habitant neque aptent scelerisque.</a:t>
            </a:r>
          </a:p>
        </p:txBody>
      </p:sp>
      <p:sp>
        <p:nvSpPr>
          <p:cNvPr id="247" name="Shape 247"/>
          <p:cNvSpPr>
            <a:spLocks noGrp="1"/>
          </p:cNvSpPr>
          <p:nvPr>
            <p:ph type="body" sz="quarter" idx="18" hasCustomPrompt="1"/>
          </p:nvPr>
        </p:nvSpPr>
        <p:spPr>
          <a:xfrm>
            <a:off x="19046825" y="8608179"/>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English</a:t>
            </a:r>
          </a:p>
        </p:txBody>
      </p:sp>
      <p:sp>
        <p:nvSpPr>
          <p:cNvPr id="248" name="Shape 248"/>
          <p:cNvSpPr>
            <a:spLocks noGrp="1"/>
          </p:cNvSpPr>
          <p:nvPr>
            <p:ph type="body" sz="quarter" idx="19" hasCustomPrompt="1"/>
          </p:nvPr>
        </p:nvSpPr>
        <p:spPr>
          <a:xfrm flipV="1">
            <a:off x="18323318" y="5577503"/>
            <a:ext cx="539379" cy="934163"/>
          </a:xfrm>
          <a:prstGeom prst="line">
            <a:avLst/>
          </a:prstGeom>
          <a:ln w="88900">
            <a:solidFill>
              <a:schemeClr val="accent6">
                <a:hueOff val="116630"/>
                <a:satOff val="-13339"/>
                <a:lumOff val="-22096"/>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49" name="Shape 249"/>
          <p:cNvSpPr>
            <a:spLocks noGrp="1"/>
          </p:cNvSpPr>
          <p:nvPr>
            <p:ph type="body" sz="quarter" idx="20" hasCustomPrompt="1"/>
          </p:nvPr>
        </p:nvSpPr>
        <p:spPr>
          <a:xfrm flipV="1">
            <a:off x="18323318" y="8441135"/>
            <a:ext cx="539379" cy="934163"/>
          </a:xfrm>
          <a:prstGeom prst="line">
            <a:avLst/>
          </a:prstGeom>
          <a:ln w="88900">
            <a:solidFill>
              <a:schemeClr val="accent4">
                <a:hueOff val="-154838"/>
                <a:satOff val="-3343"/>
                <a:lumOff val="-15285"/>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50" name="Shape 250"/>
          <p:cNvSpPr>
            <a:spLocks noGrp="1"/>
          </p:cNvSpPr>
          <p:nvPr>
            <p:ph type="body" sz="quarter" idx="21" hasCustomPrompt="1"/>
          </p:nvPr>
        </p:nvSpPr>
        <p:spPr>
          <a:xfrm flipV="1">
            <a:off x="18323318" y="2713872"/>
            <a:ext cx="539379" cy="934162"/>
          </a:xfrm>
          <a:prstGeom prst="line">
            <a:avLst/>
          </a:prstGeom>
          <a:ln w="88900">
            <a:solidFill>
              <a:schemeClr val="accent1">
                <a:hueOff val="-625157"/>
                <a:satOff val="-4139"/>
                <a:lumOff val="-16200"/>
              </a:schemeClr>
            </a:solidFill>
          </a:ln>
        </p:spPr>
        <p:txBody>
          <a:bodyPr lIns="71437" tIns="71437" rIns="71437" bIns="71437" numCol="1" spcCol="38100" anchor="ctr">
            <a:noAutofit/>
          </a:bodyPr>
          <a:lstStyle/>
          <a:p>
            <a:pPr algn="ctr">
              <a:defRPr sz="3200">
                <a:solidFill>
                  <a:schemeClr val="accent6">
                    <a:hueOff val="-2214564"/>
                    <a:satOff val="-18446"/>
                    <a:lumOff val="-82921"/>
                  </a:schemeClr>
                </a:solidFill>
                <a:latin typeface="Helvetica Light"/>
                <a:ea typeface="Helvetica Light"/>
                <a:cs typeface="Helvetica Light"/>
                <a:sym typeface="Helvetica Light"/>
              </a:defRPr>
            </a:pPr>
            <a:r>
              <a:rPr lang="en-US"/>
              <a:t> </a:t>
            </a:r>
            <a:endParaRPr lang="en-US"/>
          </a:p>
        </p:txBody>
      </p:sp>
      <p:sp>
        <p:nvSpPr>
          <p:cNvPr id="251" name="Shape 251"/>
          <p:cNvSpPr>
            <a:spLocks noGrp="1"/>
          </p:cNvSpPr>
          <p:nvPr>
            <p:ph type="body" sz="quarter" idx="22" hasCustomPrompt="1"/>
          </p:nvPr>
        </p:nvSpPr>
        <p:spPr>
          <a:xfrm>
            <a:off x="19046825" y="2880915"/>
            <a:ext cx="38100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Portuguese</a:t>
            </a:r>
          </a:p>
        </p:txBody>
      </p:sp>
      <p:sp>
        <p:nvSpPr>
          <p:cNvPr id="252" name="Shape 252"/>
          <p:cNvSpPr>
            <a:spLocks noGrp="1"/>
          </p:cNvSpPr>
          <p:nvPr>
            <p:ph type="body" sz="quarter" idx="1" hasCustomPrompt="1"/>
          </p:nvPr>
        </p:nvSpPr>
        <p:spPr>
          <a:xfrm>
            <a:off x="1524000" y="8894762"/>
            <a:ext cx="4572000" cy="3302993"/>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20" name="Shape 1226"/>
          <p:cNvSpPr>
            <a:spLocks noGrp="1"/>
          </p:cNvSpPr>
          <p:nvPr>
            <p:ph type="body" sz="quarter" idx="23" hasCustomPrompt="1"/>
          </p:nvPr>
        </p:nvSpPr>
        <p:spPr>
          <a:xfrm>
            <a:off x="1523999" y="6858000"/>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Single Imag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43000" y="9150508"/>
            <a:ext cx="10541000" cy="4572000"/>
          </a:xfrm>
          <a:prstGeom prst="rect">
            <a:avLst/>
          </a:prstGeom>
        </p:spPr>
      </p:pic>
      <p:sp>
        <p:nvSpPr>
          <p:cNvPr id="1083" name="Shape 1083"/>
          <p:cNvSpPr>
            <a:spLocks noGrp="1"/>
          </p:cNvSpPr>
          <p:nvPr>
            <p:ph type="pic" idx="13"/>
          </p:nvPr>
        </p:nvSpPr>
        <p:spPr>
          <a:xfrm>
            <a:off x="0" y="0"/>
            <a:ext cx="12192001" cy="13710147"/>
          </a:xfrm>
          <a:prstGeom prst="rect">
            <a:avLst/>
          </a:prstGeom>
        </p:spPr>
        <p:txBody>
          <a:bodyPr lIns="91439" tIns="45719" rIns="91439" bIns="45719" numCol="1" spcCol="38100">
            <a:noAutofit/>
          </a:bodyPr>
          <a:lstStyle/>
          <a:p/>
        </p:txBody>
      </p:sp>
      <p:sp>
        <p:nvSpPr>
          <p:cNvPr id="1085" name="Shape 108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86" name="Shape 108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87" name="Shape 108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88" name="Shape 1088"/>
          <p:cNvSpPr>
            <a:spLocks noGrp="1"/>
          </p:cNvSpPr>
          <p:nvPr>
            <p:ph type="sldNum" sz="quarter" idx="2"/>
          </p:nvPr>
        </p:nvSpPr>
        <p:spPr>
          <a:prstGeom prst="rect">
            <a:avLst/>
          </a:prstGeom>
        </p:spPr>
        <p:txBody>
          <a:bodyPr/>
          <a:lstStyle/>
          <a:p>
            <a:fld id="{86CB4B4D-7CA3-9044-876B-883B54F8677D}" type="slidenum">
              <a:rPr/>
            </a:fld>
            <a:endParaRPr/>
          </a:p>
        </p:txBody>
      </p:sp>
      <p:sp>
        <p:nvSpPr>
          <p:cNvPr id="1089" name="Shape 1089"/>
          <p:cNvSpPr>
            <a:spLocks noGrp="1"/>
          </p:cNvSpPr>
          <p:nvPr>
            <p:ph type="title" hasCustomPrompt="1"/>
          </p:nvPr>
        </p:nvSpPr>
        <p:spPr>
          <a:xfrm>
            <a:off x="13716348" y="756146"/>
            <a:ext cx="9143653" cy="6095346"/>
          </a:xfrm>
          <a:prstGeom prst="rect">
            <a:avLst/>
          </a:prstGeom>
        </p:spPr>
        <p:txBody>
          <a:bodyPr anchor="b"/>
          <a:lstStyle>
            <a:lvl1pPr algn="l"/>
          </a:lstStyle>
          <a:p>
            <a:r>
              <a:t>Title Text</a:t>
            </a:r>
          </a:p>
        </p:txBody>
      </p:sp>
      <p:sp>
        <p:nvSpPr>
          <p:cNvPr id="1090" name="Shape 1090"/>
          <p:cNvSpPr>
            <a:spLocks noGrp="1"/>
          </p:cNvSpPr>
          <p:nvPr>
            <p:ph type="body" sz="quarter" idx="1" hasCustomPrompt="1"/>
          </p:nvPr>
        </p:nvSpPr>
        <p:spPr>
          <a:xfrm>
            <a:off x="13716348"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91" name="Shape 1091"/>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92" name="Shape 1092"/>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 name="Text Placeholder 3"/>
          <p:cNvSpPr>
            <a:spLocks noGrp="1"/>
          </p:cNvSpPr>
          <p:nvPr>
            <p:ph type="body" sz="quarter" idx="22"/>
          </p:nvPr>
        </p:nvSpPr>
        <p:spPr>
          <a:xfrm>
            <a:off x="13717200" y="6855073"/>
            <a:ext cx="9142800" cy="777600"/>
          </a:xfrm>
          <a:prstGeom prst="rect">
            <a:avLst/>
          </a:prstGeom>
        </p:spPr>
        <p:txBody>
          <a:bodyPr>
            <a:normAutofit/>
          </a:bodyPr>
          <a:lstStyle>
            <a:lvl1pPr>
              <a:lnSpc>
                <a:spcPct val="110000"/>
              </a:lnSpc>
              <a:defRPr sz="2400">
                <a:solidFill>
                  <a:schemeClr val="accent6">
                    <a:hueOff val="-2214564"/>
                    <a:satOff val="-18445"/>
                    <a:lumOff val="-82920"/>
                    <a:alpha val="35000"/>
                  </a:schemeClr>
                </a:solidFill>
              </a:defRPr>
            </a:lvl1pPr>
          </a:lstStyle>
          <a:p>
            <a:pPr lvl="0"/>
            <a:endParaRPr lang="en-US" dirty="0"/>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Single Image 8">
    <p:bg>
      <p:bgPr>
        <a:solidFill>
          <a:srgbClr val="1C1E2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3843000" y="9130573"/>
            <a:ext cx="10541000" cy="4572000"/>
          </a:xfrm>
          <a:prstGeom prst="rect">
            <a:avLst/>
          </a:prstGeom>
        </p:spPr>
      </p:pic>
      <p:sp>
        <p:nvSpPr>
          <p:cNvPr id="1100" name="Shape 1100"/>
          <p:cNvSpPr>
            <a:spLocks noGrp="1"/>
          </p:cNvSpPr>
          <p:nvPr>
            <p:ph type="pic" idx="13"/>
          </p:nvPr>
        </p:nvSpPr>
        <p:spPr>
          <a:xfrm>
            <a:off x="0" y="0"/>
            <a:ext cx="12192001" cy="13710147"/>
          </a:xfrm>
          <a:prstGeom prst="rect">
            <a:avLst/>
          </a:prstGeom>
        </p:spPr>
        <p:txBody>
          <a:bodyPr lIns="91439" tIns="45719" rIns="91439" bIns="45719" numCol="1" spcCol="38100">
            <a:noAutofit/>
          </a:bodyPr>
          <a:lstStyle>
            <a:lvl1pPr>
              <a:defRPr>
                <a:solidFill>
                  <a:srgbClr val="FFFFFF">
                    <a:alpha val="70145"/>
                  </a:srgbClr>
                </a:solidFill>
              </a:defRPr>
            </a:lvl1pPr>
          </a:lstStyle>
          <a:p/>
        </p:txBody>
      </p:sp>
      <p:sp>
        <p:nvSpPr>
          <p:cNvPr id="1102" name="Shape 110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03" name="Shape 110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04" name="Shape 110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05" name="Shape 1105"/>
          <p:cNvSpPr>
            <a:spLocks noGrp="1"/>
          </p:cNvSpPr>
          <p:nvPr>
            <p:ph type="sldNum" sz="quarter" idx="2"/>
          </p:nvPr>
        </p:nvSpPr>
        <p:spPr>
          <a:prstGeom prst="rect">
            <a:avLst/>
          </a:prstGeom>
        </p:spPr>
        <p:txBody>
          <a:bodyPr/>
          <a:lstStyle/>
          <a:p>
            <a:fld id="{86CB4B4D-7CA3-9044-876B-883B54F8677D}" type="slidenum">
              <a:rPr/>
            </a:fld>
            <a:endParaRPr/>
          </a:p>
        </p:txBody>
      </p:sp>
      <p:sp>
        <p:nvSpPr>
          <p:cNvPr id="1106" name="Shape 1106"/>
          <p:cNvSpPr>
            <a:spLocks noGrp="1"/>
          </p:cNvSpPr>
          <p:nvPr>
            <p:ph type="title" hasCustomPrompt="1"/>
          </p:nvPr>
        </p:nvSpPr>
        <p:spPr>
          <a:xfrm>
            <a:off x="13716348" y="756146"/>
            <a:ext cx="9143653" cy="6095346"/>
          </a:xfrm>
          <a:prstGeom prst="rect">
            <a:avLst/>
          </a:prstGeom>
        </p:spPr>
        <p:txBody>
          <a:bodyPr anchor="b"/>
          <a:lstStyle>
            <a:lvl1pPr algn="l">
              <a:lnSpc>
                <a:spcPct val="70000"/>
              </a:lnSpc>
              <a:defRPr>
                <a:solidFill>
                  <a:srgbClr val="FFFFFF"/>
                </a:solidFill>
              </a:defRPr>
            </a:lvl1pPr>
          </a:lstStyle>
          <a:p>
            <a:r>
              <a:t>Title Text</a:t>
            </a:r>
          </a:p>
        </p:txBody>
      </p:sp>
      <p:sp>
        <p:nvSpPr>
          <p:cNvPr id="1107" name="Shape 1107"/>
          <p:cNvSpPr>
            <a:spLocks noGrp="1"/>
          </p:cNvSpPr>
          <p:nvPr>
            <p:ph type="body" sz="quarter" idx="1" hasCustomPrompt="1"/>
          </p:nvPr>
        </p:nvSpPr>
        <p:spPr>
          <a:xfrm>
            <a:off x="13716348" y="8894762"/>
            <a:ext cx="6096000" cy="3302993"/>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Shape 1108"/>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09" name="Shape 1109"/>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 name="Text Placeholder 3"/>
          <p:cNvSpPr>
            <a:spLocks noGrp="1"/>
          </p:cNvSpPr>
          <p:nvPr>
            <p:ph type="body" sz="quarter" idx="22"/>
          </p:nvPr>
        </p:nvSpPr>
        <p:spPr>
          <a:xfrm>
            <a:off x="13717200" y="6855073"/>
            <a:ext cx="9142800" cy="777600"/>
          </a:xfrm>
          <a:prstGeom prst="rect">
            <a:avLst/>
          </a:prstGeom>
        </p:spPr>
        <p:txBody>
          <a:bodyPr>
            <a:normAutofit/>
          </a:bodyPr>
          <a:lstStyle>
            <a:lvl1pPr>
              <a:lnSpc>
                <a:spcPct val="110000"/>
              </a:lnSpc>
              <a:defRPr sz="2400">
                <a:solidFill>
                  <a:srgbClr val="FFFFFF">
                    <a:alpha val="70000"/>
                  </a:srgbClr>
                </a:solidFill>
              </a:defRPr>
            </a:lvl1pPr>
          </a:lstStyle>
          <a:p>
            <a:pPr lvl="0"/>
            <a:endParaRPr lang="en-US" dirty="0"/>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Single Image 9">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116" name="Shape 1116"/>
          <p:cNvSpPr>
            <a:spLocks noGrp="1"/>
          </p:cNvSpPr>
          <p:nvPr>
            <p:ph type="pic" idx="13"/>
          </p:nvPr>
        </p:nvSpPr>
        <p:spPr>
          <a:xfrm>
            <a:off x="-1" y="0"/>
            <a:ext cx="24384071" cy="6857943"/>
          </a:xfrm>
          <a:prstGeom prst="rect">
            <a:avLst/>
          </a:prstGeom>
        </p:spPr>
        <p:txBody>
          <a:bodyPr lIns="91439" tIns="45719" rIns="91439" bIns="45719" numCol="1" spcCol="38100">
            <a:noAutofit/>
          </a:bodyPr>
          <a:lstStyle/>
          <a:p/>
        </p:txBody>
      </p:sp>
      <p:sp>
        <p:nvSpPr>
          <p:cNvPr id="1117" name="Shape 111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19" name="Shape 111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120" name="Shape 112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21" name="Shape 112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22" name="Shape 1122"/>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solidFill>
                  <a:schemeClr val="bg1">
                    <a:lumMod val="85000"/>
                  </a:schemeClr>
                </a:solidFill>
              </a:defRPr>
            </a:lvl1pPr>
          </a:lstStyle>
          <a:p>
            <a:r>
              <a:t>Title Text</a:t>
            </a:r>
          </a:p>
        </p:txBody>
      </p:sp>
      <p:sp>
        <p:nvSpPr>
          <p:cNvPr id="1123" name="Shape 1123"/>
          <p:cNvSpPr>
            <a:spLocks noGrp="1"/>
          </p:cNvSpPr>
          <p:nvPr>
            <p:ph type="body" sz="quarter" idx="1" hasCustomPrompt="1"/>
          </p:nvPr>
        </p:nvSpPr>
        <p:spPr>
          <a:xfrm>
            <a:off x="11681420" y="9101136"/>
            <a:ext cx="10416580" cy="3048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124" name="Shape 112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25" name="Shape 112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27" name="Shape 1127"/>
          <p:cNvSpPr>
            <a:spLocks noGrp="1"/>
          </p:cNvSpPr>
          <p:nvPr>
            <p:ph type="body" sz="quarter" idx="15" hasCustomPrompt="1"/>
          </p:nvPr>
        </p:nvSpPr>
        <p:spPr>
          <a:xfrm>
            <a:off x="11681420" y="8226425"/>
            <a:ext cx="10416580" cy="876300"/>
          </a:xfrm>
          <a:prstGeom prst="rect">
            <a:avLst/>
          </a:prstGeom>
        </p:spPr>
        <p:txBody>
          <a:bodyPr numCol="1" spcCol="38100">
            <a:spAutoFit/>
          </a:bodyPr>
          <a:lstStyle>
            <a:lvl1pPr>
              <a:lnSpc>
                <a:spcPct val="7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Frozen nature</a:t>
            </a:r>
          </a:p>
        </p:txBody>
      </p:sp>
      <p:sp>
        <p:nvSpPr>
          <p:cNvPr id="3" name="Text Placeholder 2"/>
          <p:cNvSpPr>
            <a:spLocks noGrp="1"/>
          </p:cNvSpPr>
          <p:nvPr>
            <p:ph type="body" sz="quarter" idx="16" hasCustomPrompt="1"/>
          </p:nvPr>
        </p:nvSpPr>
        <p:spPr>
          <a:xfrm>
            <a:off x="1523999" y="5096362"/>
            <a:ext cx="9144000" cy="768350"/>
          </a:xfrm>
          <a:prstGeom prst="rect">
            <a:avLst/>
          </a:prstGeom>
        </p:spPr>
        <p:txBody>
          <a:bodyPr/>
          <a:lstStyle>
            <a:lvl1pPr>
              <a:defRPr lang="en-US" sz="2400">
                <a:effectLst/>
              </a:defRPr>
            </a:lvl1pPr>
            <a:lvl2pPr>
              <a:defRPr sz="2400">
                <a:ln>
                  <a:noFill/>
                </a:ln>
                <a:solidFill>
                  <a:schemeClr val="bg1">
                    <a:lumMod val="75000"/>
                    <a:alpha val="70145"/>
                  </a:schemeClr>
                </a:solidFill>
              </a:defRPr>
            </a:lvl2pPr>
            <a:lvl3pPr>
              <a:defRPr sz="2400">
                <a:ln>
                  <a:noFill/>
                </a:ln>
                <a:solidFill>
                  <a:schemeClr val="bg1">
                    <a:lumMod val="75000"/>
                    <a:alpha val="70145"/>
                  </a:schemeClr>
                </a:solidFill>
              </a:defRPr>
            </a:lvl3pPr>
            <a:lvl4pPr>
              <a:defRPr sz="2400">
                <a:ln>
                  <a:noFill/>
                </a:ln>
                <a:solidFill>
                  <a:schemeClr val="bg1">
                    <a:lumMod val="75000"/>
                    <a:alpha val="70145"/>
                  </a:schemeClr>
                </a:solidFill>
              </a:defRPr>
            </a:lvl4pPr>
            <a:lvl5pPr>
              <a:defRPr sz="2400">
                <a:ln>
                  <a:noFill/>
                </a:ln>
                <a:solidFill>
                  <a:schemeClr val="bg1">
                    <a:lumMod val="75000"/>
                    <a:alpha val="70145"/>
                  </a:schemeClr>
                </a:solidFill>
              </a:defRPr>
            </a:lvl5pPr>
          </a:lstStyle>
          <a:p>
            <a:pPr lvl="0"/>
            <a:r>
              <a:rPr lang="en-US"/>
              <a:t>/ This is the place</a:t>
            </a:r>
            <a:br>
              <a:rPr lang="ru-RU"/>
            </a:br>
            <a:r>
              <a:rPr lang="en-US"/>
              <a:t>for subtitle /</a:t>
            </a:r>
            <a:endParaRPr lang="en-US"/>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showMasterSp="0">
  <p:cSld name="Single Image 10">
    <p:spTree>
      <p:nvGrpSpPr>
        <p:cNvPr id="1" name=""/>
        <p:cNvGrpSpPr/>
        <p:nvPr/>
      </p:nvGrpSpPr>
      <p:grpSpPr>
        <a:xfrm>
          <a:off x="0" y="0"/>
          <a:ext cx="0" cy="0"/>
          <a:chOff x="0" y="0"/>
          <a:chExt cx="0" cy="0"/>
        </a:xfrm>
      </p:grpSpPr>
      <p:sp>
        <p:nvSpPr>
          <p:cNvPr id="1134" name="Shape 1134"/>
          <p:cNvSpPr>
            <a:spLocks noGrp="1"/>
          </p:cNvSpPr>
          <p:nvPr>
            <p:ph type="pic" idx="13"/>
          </p:nvPr>
        </p:nvSpPr>
        <p:spPr>
          <a:xfrm>
            <a:off x="12061606" y="0"/>
            <a:ext cx="12319001" cy="13716000"/>
          </a:xfrm>
          <a:prstGeom prst="rect">
            <a:avLst/>
          </a:prstGeom>
        </p:spPr>
        <p:txBody>
          <a:bodyPr lIns="91439" tIns="45719" rIns="91439" bIns="45719" numCol="1" spcCol="38100">
            <a:noAutofit/>
          </a:bodyPr>
          <a:lstStyle/>
          <a:p/>
        </p:txBody>
      </p:sp>
      <p:sp>
        <p:nvSpPr>
          <p:cNvPr id="1135" name="Shape 1135"/>
          <p:cNvSpPr>
            <a:spLocks noGrp="1"/>
          </p:cNvSpPr>
          <p:nvPr>
            <p:ph type="body" sz="quarter" idx="14" hasCustomPrompt="1"/>
          </p:nvPr>
        </p:nvSpPr>
        <p:spPr>
          <a:xfrm>
            <a:off x="1523998" y="6711791"/>
            <a:ext cx="901361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136" name="Shape 113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37" name="Shape 113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38" name="Shape 113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39" name="Shape 1139"/>
          <p:cNvSpPr>
            <a:spLocks noGrp="1"/>
          </p:cNvSpPr>
          <p:nvPr>
            <p:ph type="sldNum" sz="quarter" idx="2"/>
          </p:nvPr>
        </p:nvSpPr>
        <p:spPr>
          <a:prstGeom prst="rect">
            <a:avLst/>
          </a:prstGeom>
        </p:spPr>
        <p:txBody>
          <a:bodyPr/>
          <a:lstStyle/>
          <a:p>
            <a:fld id="{86CB4B4D-7CA3-9044-876B-883B54F8677D}" type="slidenum">
              <a:rPr/>
            </a:fld>
            <a:endParaRPr/>
          </a:p>
        </p:txBody>
      </p:sp>
      <p:sp>
        <p:nvSpPr>
          <p:cNvPr id="1140" name="Shape 1140"/>
          <p:cNvSpPr>
            <a:spLocks noGrp="1"/>
          </p:cNvSpPr>
          <p:nvPr>
            <p:ph type="title" hasCustomPrompt="1"/>
          </p:nvPr>
        </p:nvSpPr>
        <p:spPr>
          <a:xfrm>
            <a:off x="1523999" y="1524000"/>
            <a:ext cx="9013609" cy="5187791"/>
          </a:xfrm>
          <a:prstGeom prst="rect">
            <a:avLst/>
          </a:prstGeom>
        </p:spPr>
        <p:txBody>
          <a:bodyPr anchor="b"/>
          <a:lstStyle>
            <a:lvl1pPr algn="l"/>
          </a:lstStyle>
          <a:p>
            <a:r>
              <a:t>Title Text</a:t>
            </a:r>
          </a:p>
        </p:txBody>
      </p:sp>
      <p:sp>
        <p:nvSpPr>
          <p:cNvPr id="1141" name="Shape 1141"/>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1C1E21"/>
                </a:solidFill>
              </a:defRPr>
            </a:lvl1pPr>
            <a:lvl2pPr>
              <a:lnSpc>
                <a:spcPct val="130000"/>
              </a:lnSpc>
              <a:defRPr>
                <a:solidFill>
                  <a:srgbClr val="1C1E21"/>
                </a:solidFill>
              </a:defRPr>
            </a:lvl2pPr>
            <a:lvl3pPr>
              <a:lnSpc>
                <a:spcPct val="130000"/>
              </a:lnSpc>
              <a:defRPr>
                <a:solidFill>
                  <a:srgbClr val="1C1E21"/>
                </a:solidFill>
              </a:defRPr>
            </a:lvl3pPr>
            <a:lvl4pPr>
              <a:lnSpc>
                <a:spcPct val="130000"/>
              </a:lnSpc>
              <a:defRPr>
                <a:solidFill>
                  <a:srgbClr val="1C1E21"/>
                </a:solidFill>
              </a:defRPr>
            </a:lvl4pPr>
            <a:lvl5pPr>
              <a:lnSpc>
                <a:spcPct val="130000"/>
              </a:lnSpc>
              <a:defRPr>
                <a:solidFill>
                  <a:srgbClr val="1C1E21"/>
                </a:solidFill>
              </a:defRPr>
            </a:lvl5pPr>
          </a:lstStyle>
          <a:p>
            <a:r>
              <a:t>Body Level One</a:t>
            </a:r>
          </a:p>
          <a:p>
            <a:pPr lvl="1"/>
            <a:r>
              <a:t>Body Level Two</a:t>
            </a:r>
          </a:p>
          <a:p>
            <a:pPr lvl="2"/>
            <a:r>
              <a:t>Body Level Three</a:t>
            </a:r>
          </a:p>
          <a:p>
            <a:pPr lvl="3"/>
            <a:r>
              <a:t>Body Level Four</a:t>
            </a:r>
          </a:p>
          <a:p>
            <a:pPr lvl="4"/>
            <a:r>
              <a:t>Body Level Five</a:t>
            </a:r>
          </a:p>
        </p:txBody>
      </p:sp>
      <p:sp>
        <p:nvSpPr>
          <p:cNvPr id="1142" name="Shape 1142"/>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43" name="Shape 1143"/>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Single Image 11">
    <p:spTree>
      <p:nvGrpSpPr>
        <p:cNvPr id="1" name=""/>
        <p:cNvGrpSpPr/>
        <p:nvPr/>
      </p:nvGrpSpPr>
      <p:grpSpPr>
        <a:xfrm>
          <a:off x="0" y="0"/>
          <a:ext cx="0" cy="0"/>
          <a:chOff x="0" y="0"/>
          <a:chExt cx="0" cy="0"/>
        </a:xfrm>
      </p:grpSpPr>
      <p:sp>
        <p:nvSpPr>
          <p:cNvPr id="1150" name="Shape 1150"/>
          <p:cNvSpPr>
            <a:spLocks noGrp="1"/>
          </p:cNvSpPr>
          <p:nvPr>
            <p:ph type="pic" idx="13"/>
          </p:nvPr>
        </p:nvSpPr>
        <p:spPr>
          <a:xfrm>
            <a:off x="9149952" y="0"/>
            <a:ext cx="15234180" cy="13719306"/>
          </a:xfrm>
          <a:prstGeom prst="rect">
            <a:avLst/>
          </a:prstGeom>
        </p:spPr>
        <p:txBody>
          <a:bodyPr lIns="91439" tIns="45719" rIns="91439" bIns="45719" numCol="1" spcCol="38100">
            <a:noAutofit/>
          </a:bodyPr>
          <a:lstStyle/>
          <a:p/>
        </p:txBody>
      </p:sp>
      <p:sp>
        <p:nvSpPr>
          <p:cNvPr id="1151" name="Shape 1151"/>
          <p:cNvSpPr>
            <a:spLocks noGrp="1"/>
          </p:cNvSpPr>
          <p:nvPr>
            <p:ph type="body" sz="quarter" idx="14"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152" name="Shape 115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53" name="Shape 115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54" name="Shape 115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55" name="Shape 1155"/>
          <p:cNvSpPr>
            <a:spLocks noGrp="1"/>
          </p:cNvSpPr>
          <p:nvPr>
            <p:ph type="sldNum" sz="quarter" idx="2"/>
          </p:nvPr>
        </p:nvSpPr>
        <p:spPr>
          <a:prstGeom prst="rect">
            <a:avLst/>
          </a:prstGeom>
        </p:spPr>
        <p:txBody>
          <a:bodyPr/>
          <a:lstStyle/>
          <a:p>
            <a:fld id="{86CB4B4D-7CA3-9044-876B-883B54F8677D}" type="slidenum">
              <a:rPr/>
            </a:fld>
            <a:endParaRPr/>
          </a:p>
        </p:txBody>
      </p:sp>
      <p:sp>
        <p:nvSpPr>
          <p:cNvPr id="1156" name="Shape 1156"/>
          <p:cNvSpPr>
            <a:spLocks noGrp="1"/>
          </p:cNvSpPr>
          <p:nvPr>
            <p:ph type="title" hasCustomPrompt="1"/>
          </p:nvPr>
        </p:nvSpPr>
        <p:spPr>
          <a:xfrm>
            <a:off x="1523999" y="1524000"/>
            <a:ext cx="6096001" cy="5187791"/>
          </a:xfrm>
          <a:prstGeom prst="rect">
            <a:avLst/>
          </a:prstGeom>
        </p:spPr>
        <p:txBody>
          <a:bodyPr anchor="b"/>
          <a:lstStyle>
            <a:lvl1pPr algn="l"/>
          </a:lstStyle>
          <a:p>
            <a:r>
              <a:t>Title Text</a:t>
            </a:r>
          </a:p>
        </p:txBody>
      </p:sp>
      <p:sp>
        <p:nvSpPr>
          <p:cNvPr id="1157" name="Shape 1157"/>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1C1E21"/>
                </a:solidFill>
              </a:defRPr>
            </a:lvl1pPr>
            <a:lvl2pPr>
              <a:lnSpc>
                <a:spcPct val="130000"/>
              </a:lnSpc>
              <a:defRPr>
                <a:solidFill>
                  <a:srgbClr val="1C1E21"/>
                </a:solidFill>
              </a:defRPr>
            </a:lvl2pPr>
            <a:lvl3pPr>
              <a:lnSpc>
                <a:spcPct val="130000"/>
              </a:lnSpc>
              <a:defRPr>
                <a:solidFill>
                  <a:srgbClr val="1C1E21"/>
                </a:solidFill>
              </a:defRPr>
            </a:lvl3pPr>
            <a:lvl4pPr>
              <a:lnSpc>
                <a:spcPct val="130000"/>
              </a:lnSpc>
              <a:defRPr>
                <a:solidFill>
                  <a:srgbClr val="1C1E21"/>
                </a:solidFill>
              </a:defRPr>
            </a:lvl4pPr>
            <a:lvl5pPr>
              <a:lnSpc>
                <a:spcPct val="130000"/>
              </a:lnSpc>
              <a:defRPr>
                <a:solidFill>
                  <a:srgbClr val="1C1E21"/>
                </a:solidFill>
              </a:defRPr>
            </a:lvl5pPr>
          </a:lstStyle>
          <a:p>
            <a:r>
              <a:t>Body Level One</a:t>
            </a:r>
          </a:p>
          <a:p>
            <a:pPr lvl="1"/>
            <a:r>
              <a:t>Body Level Two</a:t>
            </a:r>
          </a:p>
          <a:p>
            <a:pPr lvl="2"/>
            <a:r>
              <a:t>Body Level Three</a:t>
            </a:r>
          </a:p>
          <a:p>
            <a:pPr lvl="3"/>
            <a:r>
              <a:t>Body Level Four</a:t>
            </a:r>
          </a:p>
          <a:p>
            <a:pPr lvl="4"/>
            <a:r>
              <a:t>Body Level Five</a:t>
            </a:r>
          </a:p>
        </p:txBody>
      </p:sp>
      <p:sp>
        <p:nvSpPr>
          <p:cNvPr id="1158" name="Shape 1158"/>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59" name="Shape 1159"/>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showMasterSp="0">
  <p:cSld name="Single Image 12">
    <p:bg>
      <p:bgPr>
        <a:solidFill>
          <a:schemeClr val="accent4"/>
        </a:solidFill>
        <a:effectLst/>
      </p:bgPr>
    </p:bg>
    <p:spTree>
      <p:nvGrpSpPr>
        <p:cNvPr id="1" name=""/>
        <p:cNvGrpSpPr/>
        <p:nvPr/>
      </p:nvGrpSpPr>
      <p:grpSpPr>
        <a:xfrm>
          <a:off x="0" y="0"/>
          <a:ext cx="0" cy="0"/>
          <a:chOff x="0" y="0"/>
          <a:chExt cx="0" cy="0"/>
        </a:xfrm>
      </p:grpSpPr>
      <p:sp>
        <p:nvSpPr>
          <p:cNvPr id="1167" name="Shape 1167"/>
          <p:cNvSpPr/>
          <p:nvPr/>
        </p:nvSpPr>
        <p:spPr>
          <a:xfrm>
            <a:off x="1524000" y="1524000"/>
            <a:ext cx="7619999" cy="10668000"/>
          </a:xfrm>
          <a:prstGeom prst="rect">
            <a:avLst/>
          </a:prstGeom>
          <a:solidFill>
            <a:srgbClr val="FFFFF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168" name="Shape 1168"/>
          <p:cNvSpPr>
            <a:spLocks noGrp="1"/>
          </p:cNvSpPr>
          <p:nvPr>
            <p:ph type="body" sz="quarter" idx="13" hasCustomPrompt="1"/>
          </p:nvPr>
        </p:nvSpPr>
        <p:spPr>
          <a:xfrm>
            <a:off x="3048000" y="6711791"/>
            <a:ext cx="45720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169" name="Shape 1169"/>
          <p:cNvSpPr>
            <a:spLocks noGrp="1"/>
          </p:cNvSpPr>
          <p:nvPr>
            <p:ph type="pic" idx="14"/>
          </p:nvPr>
        </p:nvSpPr>
        <p:spPr>
          <a:xfrm>
            <a:off x="9143997" y="1523999"/>
            <a:ext cx="13716170" cy="10667944"/>
          </a:xfrm>
          <a:prstGeom prst="rect">
            <a:avLst/>
          </a:prstGeom>
        </p:spPr>
        <p:txBody>
          <a:bodyPr lIns="91439" tIns="45719" rIns="91439" bIns="45719" numCol="1" spcCol="38100">
            <a:noAutofit/>
          </a:bodyPr>
          <a:lstStyle/>
          <a:p/>
        </p:txBody>
      </p:sp>
      <p:sp>
        <p:nvSpPr>
          <p:cNvPr id="1170" name="Shape 117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71" name="Shape 117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72" name="Shape 117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73" name="Shape 1173"/>
          <p:cNvSpPr>
            <a:spLocks noGrp="1"/>
          </p:cNvSpPr>
          <p:nvPr>
            <p:ph type="sldNum" sz="quarter" idx="2"/>
          </p:nvPr>
        </p:nvSpPr>
        <p:spPr>
          <a:prstGeom prst="rect">
            <a:avLst/>
          </a:prstGeom>
        </p:spPr>
        <p:txBody>
          <a:bodyPr/>
          <a:lstStyle/>
          <a:p>
            <a:fld id="{86CB4B4D-7CA3-9044-876B-883B54F8677D}" type="slidenum">
              <a:rPr/>
            </a:fld>
            <a:endParaRPr/>
          </a:p>
        </p:txBody>
      </p:sp>
      <p:sp>
        <p:nvSpPr>
          <p:cNvPr id="1174" name="Shape 1174"/>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75" name="Shape 1175"/>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76" name="Shape 1176"/>
          <p:cNvSpPr>
            <a:spLocks noGrp="1"/>
          </p:cNvSpPr>
          <p:nvPr>
            <p:ph type="title" hasCustomPrompt="1"/>
          </p:nvPr>
        </p:nvSpPr>
        <p:spPr>
          <a:xfrm>
            <a:off x="3047998" y="1524000"/>
            <a:ext cx="4572002" cy="5187791"/>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showMasterSp="0">
  <p:cSld name="Single Image 13">
    <p:spTree>
      <p:nvGrpSpPr>
        <p:cNvPr id="1" name=""/>
        <p:cNvGrpSpPr/>
        <p:nvPr/>
      </p:nvGrpSpPr>
      <p:grpSpPr>
        <a:xfrm>
          <a:off x="0" y="0"/>
          <a:ext cx="0" cy="0"/>
          <a:chOff x="0" y="0"/>
          <a:chExt cx="0" cy="0"/>
        </a:xfrm>
      </p:grpSpPr>
      <p:sp>
        <p:nvSpPr>
          <p:cNvPr id="1183" name="Shape 1183"/>
          <p:cNvSpPr/>
          <p:nvPr/>
        </p:nvSpPr>
        <p:spPr>
          <a:xfrm>
            <a:off x="15240000" y="1524000"/>
            <a:ext cx="7619999" cy="10668000"/>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184" name="Shape 1184"/>
          <p:cNvSpPr>
            <a:spLocks noGrp="1"/>
          </p:cNvSpPr>
          <p:nvPr>
            <p:ph type="body" sz="quarter" idx="13" hasCustomPrompt="1"/>
          </p:nvPr>
        </p:nvSpPr>
        <p:spPr>
          <a:xfrm>
            <a:off x="16764000" y="6711791"/>
            <a:ext cx="4572000" cy="767390"/>
          </a:xfrm>
          <a:prstGeom prst="rect">
            <a:avLst/>
          </a:prstGeom>
        </p:spPr>
        <p:txBody>
          <a:bodyPr numCol="1" spcCol="38100">
            <a:spAutoFit/>
          </a:bodyPr>
          <a:lstStyle>
            <a:lvl1pPr>
              <a:lnSpc>
                <a:spcPct val="110000"/>
              </a:lnSpc>
              <a:defRPr sz="2400">
                <a:solidFill>
                  <a:srgbClr val="FFFFFF">
                    <a:alpha val="70000"/>
                  </a:srgbClr>
                </a:solidFill>
              </a:defRPr>
            </a:lvl1pPr>
          </a:lstStyle>
          <a:p>
            <a:pPr>
              <a:lnSpc>
                <a:spcPct val="90000"/>
              </a:lnSpc>
              <a:defRPr sz="2400">
                <a:solidFill>
                  <a:srgbClr val="FFFFFF">
                    <a:alpha val="69642"/>
                  </a:srgbClr>
                </a:solidFill>
              </a:defRPr>
            </a:pPr>
            <a:r>
              <a:t>/ This is the place</a:t>
            </a:r>
            <a:br/>
            <a:r>
              <a:t>for subtitle /</a:t>
            </a:r>
          </a:p>
        </p:txBody>
      </p:sp>
      <p:sp>
        <p:nvSpPr>
          <p:cNvPr id="1185" name="Shape 1185"/>
          <p:cNvSpPr>
            <a:spLocks noGrp="1"/>
          </p:cNvSpPr>
          <p:nvPr>
            <p:ph type="pic" idx="14"/>
          </p:nvPr>
        </p:nvSpPr>
        <p:spPr>
          <a:xfrm>
            <a:off x="1523999" y="1523999"/>
            <a:ext cx="13716170" cy="10667944"/>
          </a:xfrm>
          <a:prstGeom prst="rect">
            <a:avLst/>
          </a:prstGeom>
        </p:spPr>
        <p:txBody>
          <a:bodyPr lIns="91439" tIns="45719" rIns="91439" bIns="45719" numCol="1" spcCol="38100">
            <a:noAutofit/>
          </a:bodyPr>
          <a:lstStyle/>
          <a:p/>
        </p:txBody>
      </p:sp>
      <p:sp>
        <p:nvSpPr>
          <p:cNvPr id="1186" name="Shape 118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87" name="Shape 118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88" name="Shape 118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89" name="Shape 1189"/>
          <p:cNvSpPr>
            <a:spLocks noGrp="1"/>
          </p:cNvSpPr>
          <p:nvPr>
            <p:ph type="sldNum" sz="quarter" idx="2"/>
          </p:nvPr>
        </p:nvSpPr>
        <p:spPr>
          <a:prstGeom prst="rect">
            <a:avLst/>
          </a:prstGeom>
        </p:spPr>
        <p:txBody>
          <a:bodyPr/>
          <a:lstStyle/>
          <a:p>
            <a:fld id="{86CB4B4D-7CA3-9044-876B-883B54F8677D}" type="slidenum">
              <a:rPr/>
            </a:fld>
            <a:endParaRPr/>
          </a:p>
        </p:txBody>
      </p:sp>
      <p:sp>
        <p:nvSpPr>
          <p:cNvPr id="1190" name="Shape 1190"/>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91" name="Shape 1191"/>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92" name="Shape 1192"/>
          <p:cNvSpPr>
            <a:spLocks noGrp="1"/>
          </p:cNvSpPr>
          <p:nvPr>
            <p:ph type="title" hasCustomPrompt="1"/>
          </p:nvPr>
        </p:nvSpPr>
        <p:spPr>
          <a:xfrm>
            <a:off x="16763998" y="1524000"/>
            <a:ext cx="4572002" cy="5187791"/>
          </a:xfrm>
          <a:prstGeom prst="rect">
            <a:avLst/>
          </a:prstGeom>
        </p:spPr>
        <p:txBody>
          <a:bodyPr anchor="b"/>
          <a:lstStyle>
            <a:lvl1pPr algn="l">
              <a:lnSpc>
                <a:spcPct val="70000"/>
              </a:lnSpc>
              <a:defRPr sz="6000">
                <a:solidFill>
                  <a:srgbClr val="FFFFFF"/>
                </a:solidFill>
              </a:defRPr>
            </a:lvl1pPr>
          </a:lstStyle>
          <a:p>
            <a:r>
              <a:t>Title Text</a:t>
            </a: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showMasterSp="0">
  <p:cSld name="Single Image 14">
    <p:bg>
      <p:bgPr>
        <a:solidFill>
          <a:schemeClr val="accent5">
            <a:hueOff val="-116276"/>
            <a:satOff val="1298"/>
            <a:lumOff val="8132"/>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200" name="Shape 120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1" name="Shape 120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2" name="Shape 120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3" name="Shape 1203"/>
          <p:cNvSpPr>
            <a:spLocks noGrp="1"/>
          </p:cNvSpPr>
          <p:nvPr>
            <p:ph type="sldNum" sz="quarter" idx="2"/>
          </p:nvPr>
        </p:nvSpPr>
        <p:spPr>
          <a:prstGeom prst="rect">
            <a:avLst/>
          </a:prstGeom>
        </p:spPr>
        <p:txBody>
          <a:bodyPr/>
          <a:lstStyle/>
          <a:p>
            <a:fld id="{86CB4B4D-7CA3-9044-876B-883B54F8677D}" type="slidenum">
              <a:rPr/>
            </a:fld>
            <a:endParaRPr/>
          </a:p>
        </p:txBody>
      </p:sp>
      <p:sp>
        <p:nvSpPr>
          <p:cNvPr id="1204" name="Shape 1204"/>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5" name="Shape 1205"/>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6" name="Shape 120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7" name="Shape 1207"/>
          <p:cNvSpPr>
            <a:spLocks noGrp="1"/>
          </p:cNvSpPr>
          <p:nvPr>
            <p:ph type="title" hasCustomPrompt="1"/>
          </p:nvPr>
        </p:nvSpPr>
        <p:spPr>
          <a:xfrm>
            <a:off x="1524000" y="1524000"/>
            <a:ext cx="4571998" cy="5187792"/>
          </a:xfrm>
          <a:prstGeom prst="rect">
            <a:avLst/>
          </a:prstGeom>
        </p:spPr>
        <p:txBody>
          <a:bodyPr anchor="b"/>
          <a:lstStyle>
            <a:lvl1pPr algn="l">
              <a:defRPr sz="6000"/>
            </a:lvl1pPr>
          </a:lstStyle>
          <a:p>
            <a:r>
              <a:t>Title Text</a:t>
            </a:r>
          </a:p>
        </p:txBody>
      </p:sp>
      <p:sp>
        <p:nvSpPr>
          <p:cNvPr id="1208" name="Shape 1208"/>
          <p:cNvSpPr>
            <a:spLocks noGrp="1"/>
          </p:cNvSpPr>
          <p:nvPr>
            <p:ph type="body" sz="quarter" idx="1" hasCustomPrompt="1"/>
          </p:nvPr>
        </p:nvSpPr>
        <p:spPr>
          <a:xfrm>
            <a:off x="1523998" y="7092790"/>
            <a:ext cx="4572001" cy="3455393"/>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209" name="Shape 1209"/>
          <p:cNvSpPr>
            <a:spLocks noGrp="1"/>
          </p:cNvSpPr>
          <p:nvPr>
            <p:ph type="pic" sz="quarter" idx="13"/>
          </p:nvPr>
        </p:nvSpPr>
        <p:spPr>
          <a:xfrm>
            <a:off x="9143999" y="1524000"/>
            <a:ext cx="6096001" cy="10668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210" name="Shape 1210"/>
          <p:cNvSpPr>
            <a:spLocks noGrp="1"/>
          </p:cNvSpPr>
          <p:nvPr>
            <p:ph type="pic" sz="quarter" idx="14"/>
          </p:nvPr>
        </p:nvSpPr>
        <p:spPr>
          <a:xfrm>
            <a:off x="16002000" y="2286000"/>
            <a:ext cx="4572000" cy="8001001"/>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showMasterSp="0">
  <p:cSld name="Single Image 15">
    <p:spTree>
      <p:nvGrpSpPr>
        <p:cNvPr id="1" name=""/>
        <p:cNvGrpSpPr/>
        <p:nvPr/>
      </p:nvGrpSpPr>
      <p:grpSpPr>
        <a:xfrm>
          <a:off x="0" y="0"/>
          <a:ext cx="0" cy="0"/>
          <a:chOff x="0" y="0"/>
          <a:chExt cx="0" cy="0"/>
        </a:xfrm>
      </p:grpSpPr>
      <p:sp>
        <p:nvSpPr>
          <p:cNvPr id="1217" name="Shape 1217"/>
          <p:cNvSpPr/>
          <p:nvPr/>
        </p:nvSpPr>
        <p:spPr>
          <a:xfrm>
            <a:off x="7623175" y="0"/>
            <a:ext cx="9137650"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218" name="Shape 1218"/>
          <p:cNvSpPr>
            <a:spLocks noGrp="1"/>
          </p:cNvSpPr>
          <p:nvPr>
            <p:ph type="pic" sz="half" idx="13"/>
          </p:nvPr>
        </p:nvSpPr>
        <p:spPr>
          <a:xfrm>
            <a:off x="16760825" y="0"/>
            <a:ext cx="7623273" cy="13710147"/>
          </a:xfrm>
          <a:prstGeom prst="rect">
            <a:avLst/>
          </a:prstGeom>
        </p:spPr>
        <p:txBody>
          <a:bodyPr lIns="91439" tIns="45719" rIns="91439" bIns="45719" numCol="1" spcCol="38100">
            <a:noAutofit/>
          </a:bodyPr>
          <a:lstStyle/>
          <a:p/>
        </p:txBody>
      </p:sp>
      <p:sp>
        <p:nvSpPr>
          <p:cNvPr id="1219" name="Shape 121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0" name="Shape 122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1" name="Shape 122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2" name="Shape 1222"/>
          <p:cNvSpPr>
            <a:spLocks noGrp="1"/>
          </p:cNvSpPr>
          <p:nvPr>
            <p:ph type="sldNum" sz="quarter" idx="2"/>
          </p:nvPr>
        </p:nvSpPr>
        <p:spPr>
          <a:prstGeom prst="rect">
            <a:avLst/>
          </a:prstGeom>
        </p:spPr>
        <p:txBody>
          <a:bodyPr/>
          <a:lstStyle/>
          <a:p>
            <a:fld id="{86CB4B4D-7CA3-9044-876B-883B54F8677D}" type="slidenum">
              <a:rPr/>
            </a:fld>
            <a:endParaRPr/>
          </a:p>
        </p:txBody>
      </p:sp>
      <p:sp>
        <p:nvSpPr>
          <p:cNvPr id="1223" name="Shape 1223"/>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4" name="Shape 122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5" name="Shape 1225"/>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26" name="Shape 1226"/>
          <p:cNvSpPr>
            <a:spLocks noGrp="1"/>
          </p:cNvSpPr>
          <p:nvPr>
            <p:ph type="body" sz="quarter" idx="14" hasCustomPrompt="1"/>
          </p:nvPr>
        </p:nvSpPr>
        <p:spPr>
          <a:xfrm>
            <a:off x="1523999" y="6712256"/>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227" name="Shape 1227"/>
          <p:cNvSpPr>
            <a:spLocks noGrp="1"/>
          </p:cNvSpPr>
          <p:nvPr>
            <p:ph type="title" hasCustomPrompt="1"/>
          </p:nvPr>
        </p:nvSpPr>
        <p:spPr>
          <a:xfrm>
            <a:off x="1524000" y="756146"/>
            <a:ext cx="4571998" cy="5955646"/>
          </a:xfrm>
          <a:prstGeom prst="rect">
            <a:avLst/>
          </a:prstGeom>
        </p:spPr>
        <p:txBody>
          <a:bodyPr anchor="b"/>
          <a:lstStyle>
            <a:lvl1pPr algn="l"/>
          </a:lstStyle>
          <a:p>
            <a:r>
              <a:t>Title Text</a:t>
            </a:r>
          </a:p>
        </p:txBody>
      </p:sp>
      <p:sp>
        <p:nvSpPr>
          <p:cNvPr id="1228" name="Shape 1228"/>
          <p:cNvSpPr>
            <a:spLocks noGrp="1"/>
          </p:cNvSpPr>
          <p:nvPr>
            <p:ph type="body" sz="quarter" idx="1" hasCustomPrompt="1"/>
          </p:nvPr>
        </p:nvSpPr>
        <p:spPr>
          <a:xfrm>
            <a:off x="1523999" y="8894762"/>
            <a:ext cx="4572001" cy="3302993"/>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26"/>
          </p:nvPr>
        </p:nvSpPr>
        <p:spPr>
          <a:xfrm>
            <a:off x="6846000" y="1511222"/>
            <a:ext cx="10692000" cy="10692000"/>
          </a:xfrm>
          <a:prstGeom prst="pie">
            <a:avLst>
              <a:gd name="adj1" fmla="val 10817700"/>
              <a:gd name="adj2" fmla="val 16237668"/>
            </a:avLst>
          </a:prstGeom>
          <a:solidFill>
            <a:schemeClr val="bg1">
              <a:lumMod val="50000"/>
            </a:schemeClr>
          </a:solidFill>
        </p:spPr>
        <p:txBody>
          <a:bodyPr/>
          <a:lstStyle/>
          <a:p>
            <a:endParaRPr lang="en-US"/>
          </a:p>
        </p:txBody>
      </p:sp>
      <p:sp>
        <p:nvSpPr>
          <p:cNvPr id="44" name="Picture Placeholder 12"/>
          <p:cNvSpPr>
            <a:spLocks noGrp="1"/>
          </p:cNvSpPr>
          <p:nvPr>
            <p:ph type="pic" sz="quarter" idx="27"/>
          </p:nvPr>
        </p:nvSpPr>
        <p:spPr>
          <a:xfrm>
            <a:off x="6844953" y="1511222"/>
            <a:ext cx="10692000" cy="10692000"/>
          </a:xfrm>
          <a:prstGeom prst="pie">
            <a:avLst>
              <a:gd name="adj1" fmla="val 16217092"/>
              <a:gd name="adj2" fmla="val 15869"/>
            </a:avLst>
          </a:prstGeom>
          <a:solidFill>
            <a:schemeClr val="bg1">
              <a:lumMod val="65000"/>
            </a:schemeClr>
          </a:solidFill>
        </p:spPr>
        <p:txBody>
          <a:bodyPr/>
          <a:lstStyle/>
          <a:p>
            <a:endParaRPr lang="en-US"/>
          </a:p>
        </p:txBody>
      </p:sp>
      <p:sp>
        <p:nvSpPr>
          <p:cNvPr id="45" name="Picture Placeholder 12"/>
          <p:cNvSpPr>
            <a:spLocks noGrp="1"/>
          </p:cNvSpPr>
          <p:nvPr>
            <p:ph type="pic" sz="quarter" idx="28"/>
          </p:nvPr>
        </p:nvSpPr>
        <p:spPr>
          <a:xfrm>
            <a:off x="6844953" y="1500000"/>
            <a:ext cx="10692000" cy="10692000"/>
          </a:xfrm>
          <a:prstGeom prst="pie">
            <a:avLst>
              <a:gd name="adj1" fmla="val 5370501"/>
              <a:gd name="adj2" fmla="val 10821397"/>
            </a:avLst>
          </a:prstGeom>
          <a:solidFill>
            <a:schemeClr val="bg1">
              <a:lumMod val="85000"/>
            </a:schemeClr>
          </a:solidFill>
        </p:spPr>
        <p:txBody>
          <a:bodyPr/>
          <a:lstStyle/>
          <a:p>
            <a:endParaRPr lang="en-US"/>
          </a:p>
        </p:txBody>
      </p:sp>
      <p:sp>
        <p:nvSpPr>
          <p:cNvPr id="46" name="Picture Placeholder 12"/>
          <p:cNvSpPr>
            <a:spLocks noGrp="1"/>
          </p:cNvSpPr>
          <p:nvPr>
            <p:ph type="pic" sz="quarter" idx="29"/>
          </p:nvPr>
        </p:nvSpPr>
        <p:spPr>
          <a:xfrm>
            <a:off x="6843906" y="1500000"/>
            <a:ext cx="10692000" cy="10692000"/>
          </a:xfrm>
          <a:prstGeom prst="pie">
            <a:avLst>
              <a:gd name="adj1" fmla="val 15519"/>
              <a:gd name="adj2" fmla="val 5372862"/>
            </a:avLst>
          </a:prstGeom>
          <a:solidFill>
            <a:schemeClr val="bg1">
              <a:lumMod val="75000"/>
            </a:schemeClr>
          </a:solidFill>
        </p:spPr>
        <p:txBody>
          <a:bodyPr/>
          <a:lstStyle/>
          <a:p>
            <a:endParaRPr lang="en-US"/>
          </a:p>
        </p:txBody>
      </p:sp>
      <p:sp>
        <p:nvSpPr>
          <p:cNvPr id="1235" name="Shape 1235"/>
          <p:cNvSpPr/>
          <p:nvPr userDrawn="1"/>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36" name="Shape 1236"/>
          <p:cNvSpPr>
            <a:spLocks noGrp="1"/>
          </p:cNvSpPr>
          <p:nvPr userDrawn="1">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237" name="Shape 1237"/>
          <p:cNvSpPr/>
          <p:nvPr userDrawn="1"/>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38" name="Shape 1238"/>
          <p:cNvSpPr/>
          <p:nvPr userDrawn="1"/>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39" name="Shape 1239"/>
          <p:cNvSpPr/>
          <p:nvPr userDrawn="1"/>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45" name="Shape 1245"/>
          <p:cNvSpPr>
            <a:spLocks noGrp="1"/>
          </p:cNvSpPr>
          <p:nvPr userDrawn="1">
            <p:ph type="body" sz="quarter" idx="18" hasCustomPrompt="1"/>
          </p:nvPr>
        </p:nvSpPr>
        <p:spPr>
          <a:xfrm>
            <a:off x="1524000" y="4384475"/>
            <a:ext cx="4065047" cy="2059187"/>
          </a:xfrm>
          <a:prstGeom prst="rect">
            <a:avLst/>
          </a:prstGeom>
        </p:spPr>
        <p:txBody>
          <a:bodyPr numCol="1" spcCol="38100">
            <a:noAutofit/>
          </a:bodyPr>
          <a:lstStyle>
            <a:lvl1pPr defTabSz="648970">
              <a:lnSpc>
                <a:spcPct val="130000"/>
              </a:lnSpc>
              <a:defRPr sz="1900">
                <a:solidFill>
                  <a:schemeClr val="accent6">
                    <a:hueOff val="-2214564"/>
                    <a:satOff val="-18445"/>
                    <a:lumOff val="-82920"/>
                    <a:alpha val="70329"/>
                  </a:schemeClr>
                </a:solidFill>
              </a:defRPr>
            </a:lvl1pPr>
          </a:lstStyle>
          <a:p>
            <a:r>
              <a:t>Sagittis adipiscing maecenas vestibulum nam vestibulum torquent massa et a blandit bibendum suspendisse. Vestibulum lacus curabitur dapibus.</a:t>
            </a:r>
          </a:p>
        </p:txBody>
      </p:sp>
      <p:sp>
        <p:nvSpPr>
          <p:cNvPr id="1246" name="Shape 1246"/>
          <p:cNvSpPr>
            <a:spLocks noGrp="1"/>
          </p:cNvSpPr>
          <p:nvPr userDrawn="1">
            <p:ph type="body" sz="quarter" idx="19" hasCustomPrompt="1"/>
          </p:nvPr>
        </p:nvSpPr>
        <p:spPr>
          <a:xfrm>
            <a:off x="1524000" y="2478881"/>
            <a:ext cx="4065047" cy="1905596"/>
          </a:xfrm>
          <a:prstGeom prst="rect">
            <a:avLst/>
          </a:prstGeom>
        </p:spPr>
        <p:txBody>
          <a:bodyPr numCol="1" spcCol="38100" anchor="b"/>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Strenghts</a:t>
            </a:r>
          </a:p>
        </p:txBody>
      </p:sp>
      <p:sp>
        <p:nvSpPr>
          <p:cNvPr id="1247" name="Shape 1247"/>
          <p:cNvSpPr>
            <a:spLocks noGrp="1"/>
          </p:cNvSpPr>
          <p:nvPr userDrawn="1">
            <p:ph type="body" sz="quarter" idx="20" hasCustomPrompt="1"/>
          </p:nvPr>
        </p:nvSpPr>
        <p:spPr>
          <a:xfrm>
            <a:off x="1524000" y="8964959"/>
            <a:ext cx="4064000" cy="2059188"/>
          </a:xfrm>
          <a:prstGeom prst="rect">
            <a:avLst/>
          </a:prstGeom>
        </p:spPr>
        <p:txBody>
          <a:bodyPr numCol="1" spcCol="38100"/>
          <a:lstStyle>
            <a:lvl1pPr defTabSz="796925">
              <a:lnSpc>
                <a:spcPct val="130000"/>
              </a:lnSpc>
              <a:defRPr sz="1900">
                <a:solidFill>
                  <a:schemeClr val="accent6">
                    <a:hueOff val="-2214564"/>
                    <a:satOff val="-18445"/>
                    <a:lumOff val="-82920"/>
                    <a:alpha val="70329"/>
                  </a:schemeClr>
                </a:solidFill>
              </a:defRPr>
            </a:lvl1pPr>
          </a:lstStyle>
          <a:p>
            <a:r>
              <a:t>Ad tincidunt neque non tortor enim eget vestibulum nunc suspendisse at facilisi risus faucibus ac hac per leo .</a:t>
            </a:r>
          </a:p>
        </p:txBody>
      </p:sp>
      <p:sp>
        <p:nvSpPr>
          <p:cNvPr id="1248" name="Shape 1248"/>
          <p:cNvSpPr>
            <a:spLocks noGrp="1"/>
          </p:cNvSpPr>
          <p:nvPr userDrawn="1">
            <p:ph type="body" sz="quarter" idx="21" hasCustomPrompt="1"/>
          </p:nvPr>
        </p:nvSpPr>
        <p:spPr>
          <a:xfrm>
            <a:off x="1524000" y="7059959"/>
            <a:ext cx="4064000" cy="1905001"/>
          </a:xfrm>
          <a:prstGeom prst="rect">
            <a:avLst/>
          </a:prstGeom>
        </p:spPr>
        <p:txBody>
          <a:bodyPr numCol="1" spcCol="38100" anchor="b"/>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Opportunities</a:t>
            </a:r>
          </a:p>
        </p:txBody>
      </p:sp>
      <p:sp>
        <p:nvSpPr>
          <p:cNvPr id="1249" name="Shape 1249"/>
          <p:cNvSpPr>
            <a:spLocks noGrp="1"/>
          </p:cNvSpPr>
          <p:nvPr userDrawn="1">
            <p:ph type="body" sz="quarter" idx="22" hasCustomPrompt="1"/>
          </p:nvPr>
        </p:nvSpPr>
        <p:spPr>
          <a:xfrm>
            <a:off x="18796000" y="4384475"/>
            <a:ext cx="4064000" cy="2059187"/>
          </a:xfrm>
          <a:prstGeom prst="rect">
            <a:avLst/>
          </a:prstGeom>
        </p:spPr>
        <p:txBody>
          <a:bodyPr numCol="1" spcCol="38100"/>
          <a:lstStyle>
            <a:lvl1pPr defTabSz="648970">
              <a:lnSpc>
                <a:spcPct val="130000"/>
              </a:lnSpc>
              <a:defRPr sz="1895">
                <a:solidFill>
                  <a:schemeClr val="accent6">
                    <a:hueOff val="-2214564"/>
                    <a:satOff val="-18445"/>
                    <a:lumOff val="-82920"/>
                    <a:alpha val="70329"/>
                  </a:schemeClr>
                </a:solidFill>
              </a:defRPr>
            </a:lvl1pPr>
          </a:lstStyle>
          <a:p>
            <a:r>
              <a:t>Sagittis adipiscing maecenas vestibulum nam vestibulum torquent massa et a blandit bibendum suspendisse. Vestibulum lacus curabitur dapibus.</a:t>
            </a:r>
          </a:p>
        </p:txBody>
      </p:sp>
      <p:sp>
        <p:nvSpPr>
          <p:cNvPr id="1250" name="Shape 1250"/>
          <p:cNvSpPr>
            <a:spLocks noGrp="1"/>
          </p:cNvSpPr>
          <p:nvPr userDrawn="1">
            <p:ph type="body" sz="quarter" idx="23" hasCustomPrompt="1"/>
          </p:nvPr>
        </p:nvSpPr>
        <p:spPr>
          <a:xfrm>
            <a:off x="18796000" y="2479476"/>
            <a:ext cx="4064000" cy="1905001"/>
          </a:xfrm>
          <a:prstGeom prst="rect">
            <a:avLst/>
          </a:prstGeom>
        </p:spPr>
        <p:txBody>
          <a:bodyPr numCol="1" spcCol="38100" anchor="b"/>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Weakness</a:t>
            </a:r>
          </a:p>
        </p:txBody>
      </p:sp>
      <p:sp>
        <p:nvSpPr>
          <p:cNvPr id="1251" name="Shape 1251"/>
          <p:cNvSpPr>
            <a:spLocks noGrp="1"/>
          </p:cNvSpPr>
          <p:nvPr userDrawn="1">
            <p:ph type="body" sz="quarter" idx="24" hasCustomPrompt="1"/>
          </p:nvPr>
        </p:nvSpPr>
        <p:spPr>
          <a:xfrm>
            <a:off x="18796000" y="8961138"/>
            <a:ext cx="4064000" cy="2059188"/>
          </a:xfrm>
          <a:prstGeom prst="rect">
            <a:avLst/>
          </a:prstGeom>
        </p:spPr>
        <p:txBody>
          <a:bodyPr numCol="1" spcCol="38100"/>
          <a:lstStyle>
            <a:lvl1pPr defTabSz="690245">
              <a:lnSpc>
                <a:spcPct val="130000"/>
              </a:lnSpc>
              <a:defRPr sz="2015">
                <a:solidFill>
                  <a:schemeClr val="accent6">
                    <a:hueOff val="-2214564"/>
                    <a:satOff val="-18445"/>
                    <a:lumOff val="-82920"/>
                    <a:alpha val="70329"/>
                  </a:schemeClr>
                </a:solidFill>
              </a:defRPr>
            </a:lvl1pPr>
          </a:lstStyle>
          <a:p>
            <a:r>
              <a:t>At orci blandit urna montes in lorem erat parturient id parturient tincidunt rutrum condimentum phasellus arcu a curae sit vestibulum.</a:t>
            </a:r>
          </a:p>
        </p:txBody>
      </p:sp>
      <p:sp>
        <p:nvSpPr>
          <p:cNvPr id="1252" name="Shape 1252"/>
          <p:cNvSpPr>
            <a:spLocks noGrp="1"/>
          </p:cNvSpPr>
          <p:nvPr userDrawn="1">
            <p:ph type="body" sz="quarter" idx="25" hasCustomPrompt="1"/>
          </p:nvPr>
        </p:nvSpPr>
        <p:spPr>
          <a:xfrm>
            <a:off x="18796000" y="7059959"/>
            <a:ext cx="4064000" cy="1905001"/>
          </a:xfrm>
          <a:prstGeom prst="rect">
            <a:avLst/>
          </a:prstGeom>
        </p:spPr>
        <p:txBody>
          <a:bodyPr numCol="1" spcCol="38100" anchor="b"/>
          <a:lstStyle>
            <a:lvl1pPr>
              <a:lnSpc>
                <a:spcPct val="130000"/>
              </a:lnSpc>
              <a:defRPr sz="40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Threats</a:t>
            </a:r>
          </a:p>
        </p:txBody>
      </p:sp>
      <p:sp>
        <p:nvSpPr>
          <p:cNvPr id="1244" name="Shape 1244"/>
          <p:cNvSpPr>
            <a:spLocks noGrp="1"/>
          </p:cNvSpPr>
          <p:nvPr userDrawn="1">
            <p:ph type="body" sz="quarter" idx="17" hasCustomPrompt="1"/>
          </p:nvPr>
        </p:nvSpPr>
        <p:spPr>
          <a:xfrm>
            <a:off x="10445551" y="5111551"/>
            <a:ext cx="3492898" cy="3492898"/>
          </a:xfrm>
          <a:prstGeom prst="ellipse">
            <a:avLst/>
          </a:prstGeom>
          <a:solidFill>
            <a:srgbClr val="FFFFFF"/>
          </a:solidFill>
          <a:effectLst>
            <a:outerShdw blurRad="1270000" dist="635000" dir="3300000" rotWithShape="0">
              <a:schemeClr val="accent6">
                <a:hueOff val="-2214564"/>
                <a:satOff val="-18445"/>
                <a:lumOff val="-82920"/>
                <a:alpha val="24538"/>
              </a:schemeClr>
            </a:outerShdw>
          </a:effectLst>
        </p:spPr>
        <p:txBody>
          <a:bodyPr lIns="71437" tIns="71437" rIns="71437" bIns="71437" numCol="1" spcCol="38100" anchor="ctr">
            <a:noAutofit/>
          </a:bodyPr>
          <a:lstStyle>
            <a:lvl1pPr algn="ctr">
              <a:lnSpc>
                <a:spcPct val="100000"/>
              </a:lnSpc>
              <a:defRPr sz="6000">
                <a:solidFill>
                  <a:schemeClr val="accent6">
                    <a:hueOff val="-2214564"/>
                    <a:satOff val="-18445"/>
                    <a:lumOff val="-82920"/>
                  </a:schemeClr>
                </a:solidFill>
              </a:defRPr>
            </a:lvl1pPr>
          </a:lstStyle>
          <a:p>
            <a:r>
              <a:t>SWOT</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Welcome Mess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259" name="Shape 259"/>
          <p:cNvSpPr/>
          <p:nvPr/>
        </p:nvSpPr>
        <p:spPr>
          <a:xfrm>
            <a:off x="12192000" y="0"/>
            <a:ext cx="12191999" cy="13716000"/>
          </a:xfrm>
          <a:prstGeom prst="rect">
            <a:avLst/>
          </a:prstGeom>
          <a:solidFill>
            <a:schemeClr val="accent3"/>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262" name="Shape 26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63" name="Shape 26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64" name="Shape 26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65" name="Shape 265"/>
          <p:cNvSpPr>
            <a:spLocks noGrp="1"/>
          </p:cNvSpPr>
          <p:nvPr>
            <p:ph type="sldNum" sz="quarter" idx="2"/>
          </p:nvPr>
        </p:nvSpPr>
        <p:spPr>
          <a:prstGeom prst="rect">
            <a:avLst/>
          </a:prstGeom>
        </p:spPr>
        <p:txBody>
          <a:bodyPr/>
          <a:lstStyle/>
          <a:p>
            <a:fld id="{86CB4B4D-7CA3-9044-876B-883B54F8677D}" type="slidenum">
              <a:rPr/>
            </a:fld>
            <a:endParaRPr/>
          </a:p>
        </p:txBody>
      </p:sp>
      <p:sp>
        <p:nvSpPr>
          <p:cNvPr id="266"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67" name="Shape 267"/>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68" name="Shape 268"/>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69" name="Shape 269"/>
          <p:cNvSpPr>
            <a:spLocks noGrp="1"/>
          </p:cNvSpPr>
          <p:nvPr>
            <p:ph type="pic" sz="quarter" idx="14"/>
          </p:nvPr>
        </p:nvSpPr>
        <p:spPr>
          <a:xfrm>
            <a:off x="9906000" y="2286000"/>
            <a:ext cx="4572000" cy="4572000"/>
          </a:xfrm>
          <a:prstGeom prst="rect">
            <a:avLst/>
          </a:prstGeom>
        </p:spPr>
        <p:txBody>
          <a:bodyPr lIns="91439" tIns="45719" rIns="91439" bIns="45719" numCol="1" spcCol="38100">
            <a:noAutofit/>
          </a:bodyPr>
          <a:lstStyle/>
          <a:p/>
        </p:txBody>
      </p:sp>
      <p:sp>
        <p:nvSpPr>
          <p:cNvPr id="270" name="Shape 270"/>
          <p:cNvSpPr>
            <a:spLocks noGrp="1"/>
          </p:cNvSpPr>
          <p:nvPr>
            <p:ph type="body" sz="quarter" idx="15" hasCustomPrompt="1"/>
          </p:nvPr>
        </p:nvSpPr>
        <p:spPr>
          <a:xfrm>
            <a:off x="9906000" y="8232179"/>
            <a:ext cx="9906000" cy="533479"/>
          </a:xfrm>
          <a:prstGeom prst="rect">
            <a:avLst/>
          </a:prstGeom>
        </p:spPr>
        <p:txBody>
          <a:bodyPr numCol="1" spcCol="38100">
            <a:spAutoFit/>
          </a:bodyPr>
          <a:lstStyle>
            <a:lvl1pPr marL="0" marR="0" indent="0" algn="l" defTabSz="821690" rtl="0" eaLnBrk="1" fontAlgn="auto" latinLnBrk="0" hangingPunct="1">
              <a:lnSpc>
                <a:spcPct val="100000"/>
              </a:lnSpc>
              <a:spcBef>
                <a:spcPts val="0"/>
              </a:spcBef>
              <a:spcAft>
                <a:spcPts val="0"/>
              </a:spcAft>
              <a:buClrTx/>
              <a:buSzTx/>
              <a:buFontTx/>
              <a:buNone/>
              <a:defRPr lang="en-US" sz="4000" b="0" spc="0">
                <a:solidFill>
                  <a:schemeClr val="accent6">
                    <a:hueOff val="-2214564"/>
                    <a:satOff val="-18446"/>
                    <a:lumOff val="-82921"/>
                  </a:schemeClr>
                </a:solidFill>
                <a:sym typeface="Titillium WebSemiBold"/>
              </a:defRPr>
            </a:lvl1pPr>
          </a:lstStyle>
          <a:p>
            <a:pPr>
              <a:lnSpc>
                <a:spcPct val="7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pPr>
            <a:r>
              <a:rPr lang="en-US" dirty="0"/>
              <a:t>Natalie Portman, </a:t>
            </a:r>
            <a:r>
              <a:rPr lang="en-US" dirty="0">
                <a:latin typeface="+mn-lt"/>
                <a:ea typeface="+mn-ea"/>
                <a:cs typeface="+mn-cs"/>
                <a:sym typeface="Titillium Web"/>
              </a:rPr>
              <a:t>Founder</a:t>
            </a:r>
            <a:endParaRPr lang="en-US" dirty="0">
              <a:latin typeface="+mn-lt"/>
              <a:ea typeface="+mn-ea"/>
              <a:cs typeface="+mn-cs"/>
              <a:sym typeface="Titillium Web"/>
            </a:endParaRPr>
          </a:p>
        </p:txBody>
      </p:sp>
      <p:sp>
        <p:nvSpPr>
          <p:cNvPr id="271" name="Shape 271"/>
          <p:cNvSpPr>
            <a:spLocks noGrp="1"/>
          </p:cNvSpPr>
          <p:nvPr>
            <p:ph type="body" sz="quarter" idx="1" hasCustomPrompt="1"/>
          </p:nvPr>
        </p:nvSpPr>
        <p:spPr>
          <a:xfrm>
            <a:off x="9906000" y="9149754"/>
            <a:ext cx="9906000" cy="3560764"/>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4" name="Text Placeholder 3"/>
          <p:cNvSpPr>
            <a:spLocks noGrp="1"/>
          </p:cNvSpPr>
          <p:nvPr>
            <p:ph type="body" sz="quarter" idx="16"/>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6"/>
                    <a:lumOff val="-82921"/>
                    <a:alpha val="35000"/>
                  </a:schemeClr>
                </a:solidFill>
              </a:defRPr>
            </a:lvl1pPr>
          </a:lstStyle>
          <a:p>
            <a:pPr lvl="0"/>
            <a:endParaRPr lang="en-US" dirty="0"/>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Gallery 2">
    <p:spTree>
      <p:nvGrpSpPr>
        <p:cNvPr id="1" name=""/>
        <p:cNvGrpSpPr/>
        <p:nvPr/>
      </p:nvGrpSpPr>
      <p:grpSpPr>
        <a:xfrm>
          <a:off x="0" y="0"/>
          <a:ext cx="0" cy="0"/>
          <a:chOff x="0" y="0"/>
          <a:chExt cx="0" cy="0"/>
        </a:xfrm>
      </p:grpSpPr>
      <p:sp>
        <p:nvSpPr>
          <p:cNvPr id="1259" name="Shape 1259"/>
          <p:cNvSpPr>
            <a:spLocks noGrp="1"/>
          </p:cNvSpPr>
          <p:nvPr>
            <p:ph type="pic" sz="half" idx="13"/>
          </p:nvPr>
        </p:nvSpPr>
        <p:spPr>
          <a:xfrm>
            <a:off x="18287998" y="5655"/>
            <a:ext cx="6096002" cy="13710147"/>
          </a:xfrm>
          <a:prstGeom prst="rect">
            <a:avLst/>
          </a:prstGeom>
        </p:spPr>
        <p:txBody>
          <a:bodyPr lIns="91439" tIns="45719" rIns="91439" bIns="45719" numCol="1" spcCol="38100">
            <a:noAutofit/>
          </a:bodyPr>
          <a:lstStyle/>
          <a:p/>
        </p:txBody>
      </p:sp>
      <p:sp>
        <p:nvSpPr>
          <p:cNvPr id="1260" name="Shape 1260"/>
          <p:cNvSpPr>
            <a:spLocks noGrp="1"/>
          </p:cNvSpPr>
          <p:nvPr>
            <p:ph type="pic" sz="quarter" idx="14"/>
          </p:nvPr>
        </p:nvSpPr>
        <p:spPr>
          <a:xfrm>
            <a:off x="9143999" y="7618809"/>
            <a:ext cx="9144002" cy="6096993"/>
          </a:xfrm>
          <a:prstGeom prst="rect">
            <a:avLst/>
          </a:prstGeom>
        </p:spPr>
        <p:txBody>
          <a:bodyPr lIns="91439" tIns="45719" rIns="91439" bIns="45719" numCol="1" spcCol="38100">
            <a:noAutofit/>
          </a:bodyPr>
          <a:lstStyle/>
          <a:p/>
        </p:txBody>
      </p:sp>
      <p:sp>
        <p:nvSpPr>
          <p:cNvPr id="1262" name="Shape 1262"/>
          <p:cNvSpPr>
            <a:spLocks noGrp="1"/>
          </p:cNvSpPr>
          <p:nvPr>
            <p:ph type="pic" sz="quarter" idx="15"/>
          </p:nvPr>
        </p:nvSpPr>
        <p:spPr>
          <a:xfrm>
            <a:off x="9143999" y="-1191"/>
            <a:ext cx="4572001" cy="3803849"/>
          </a:xfrm>
          <a:prstGeom prst="rect">
            <a:avLst/>
          </a:prstGeom>
        </p:spPr>
        <p:txBody>
          <a:bodyPr lIns="91439" tIns="45719" rIns="91439" bIns="45719" numCol="1" spcCol="38100">
            <a:noAutofit/>
          </a:bodyPr>
          <a:lstStyle/>
          <a:p/>
        </p:txBody>
      </p:sp>
      <p:sp>
        <p:nvSpPr>
          <p:cNvPr id="1263" name="Shape 1263"/>
          <p:cNvSpPr>
            <a:spLocks noGrp="1"/>
          </p:cNvSpPr>
          <p:nvPr>
            <p:ph type="pic" sz="quarter" idx="16"/>
          </p:nvPr>
        </p:nvSpPr>
        <p:spPr>
          <a:xfrm>
            <a:off x="9143999" y="3815159"/>
            <a:ext cx="4572001" cy="3803849"/>
          </a:xfrm>
          <a:prstGeom prst="rect">
            <a:avLst/>
          </a:prstGeom>
        </p:spPr>
        <p:txBody>
          <a:bodyPr lIns="91439" tIns="45719" rIns="91439" bIns="45719" numCol="1" spcCol="38100">
            <a:noAutofit/>
          </a:bodyPr>
          <a:lstStyle/>
          <a:p/>
        </p:txBody>
      </p:sp>
      <p:sp>
        <p:nvSpPr>
          <p:cNvPr id="1264" name="Shape 1264"/>
          <p:cNvSpPr>
            <a:spLocks noGrp="1"/>
          </p:cNvSpPr>
          <p:nvPr>
            <p:ph type="pic" sz="quarter" idx="17"/>
          </p:nvPr>
        </p:nvSpPr>
        <p:spPr>
          <a:xfrm>
            <a:off x="13716000" y="-1191"/>
            <a:ext cx="4572001" cy="7620001"/>
          </a:xfrm>
          <a:prstGeom prst="rect">
            <a:avLst/>
          </a:prstGeom>
        </p:spPr>
        <p:txBody>
          <a:bodyPr lIns="91439" tIns="45719" rIns="91439" bIns="45719" numCol="1" spcCol="38100">
            <a:noAutofit/>
          </a:bodyPr>
          <a:lstStyle/>
          <a:p/>
        </p:txBody>
      </p:sp>
      <p:sp>
        <p:nvSpPr>
          <p:cNvPr id="1266" name="Shape 126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67" name="Shape 126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68" name="Shape 126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69" name="Shape 1269"/>
          <p:cNvSpPr>
            <a:spLocks noGrp="1"/>
          </p:cNvSpPr>
          <p:nvPr>
            <p:ph type="sldNum" sz="quarter" idx="2"/>
          </p:nvPr>
        </p:nvSpPr>
        <p:spPr>
          <a:prstGeom prst="rect">
            <a:avLst/>
          </a:prstGeom>
        </p:spPr>
        <p:txBody>
          <a:bodyPr/>
          <a:lstStyle/>
          <a:p>
            <a:fld id="{86CB4B4D-7CA3-9044-876B-883B54F8677D}" type="slidenum">
              <a:rPr/>
            </a:fld>
            <a:endParaRPr/>
          </a:p>
        </p:txBody>
      </p:sp>
      <p:sp>
        <p:nvSpPr>
          <p:cNvPr id="1270" name="Shape 1270"/>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271" name="Shape 1271"/>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272" name="Shape 1272"/>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73" name="Shape 1273"/>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 name="Shape 1226"/>
          <p:cNvSpPr>
            <a:spLocks noGrp="1"/>
          </p:cNvSpPr>
          <p:nvPr>
            <p:ph type="body" sz="quarter" idx="18" hasCustomPrompt="1"/>
          </p:nvPr>
        </p:nvSpPr>
        <p:spPr>
          <a:xfrm>
            <a:off x="1523999" y="6858000"/>
            <a:ext cx="609600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showMasterSp="0">
  <p:cSld name="Gallery 3">
    <p:spTree>
      <p:nvGrpSpPr>
        <p:cNvPr id="1" name=""/>
        <p:cNvGrpSpPr/>
        <p:nvPr/>
      </p:nvGrpSpPr>
      <p:grpSpPr>
        <a:xfrm>
          <a:off x="0" y="0"/>
          <a:ext cx="0" cy="0"/>
          <a:chOff x="0" y="0"/>
          <a:chExt cx="0" cy="0"/>
        </a:xfrm>
      </p:grpSpPr>
      <p:sp>
        <p:nvSpPr>
          <p:cNvPr id="1280" name="Shape 1280"/>
          <p:cNvSpPr>
            <a:spLocks noGrp="1"/>
          </p:cNvSpPr>
          <p:nvPr>
            <p:ph type="pic" sz="half" idx="13"/>
          </p:nvPr>
        </p:nvSpPr>
        <p:spPr>
          <a:xfrm>
            <a:off x="0" y="7620000"/>
            <a:ext cx="12191714" cy="6096000"/>
          </a:xfrm>
          <a:prstGeom prst="rect">
            <a:avLst/>
          </a:prstGeom>
        </p:spPr>
        <p:txBody>
          <a:bodyPr lIns="91439" tIns="45719" rIns="91439" bIns="45719" numCol="1" spcCol="38100">
            <a:noAutofit/>
          </a:bodyPr>
          <a:lstStyle/>
          <a:p/>
        </p:txBody>
      </p:sp>
      <p:sp>
        <p:nvSpPr>
          <p:cNvPr id="1281" name="Shape 1281"/>
          <p:cNvSpPr>
            <a:spLocks noGrp="1"/>
          </p:cNvSpPr>
          <p:nvPr>
            <p:ph type="pic" sz="half" idx="14"/>
          </p:nvPr>
        </p:nvSpPr>
        <p:spPr>
          <a:xfrm>
            <a:off x="12192000" y="7619464"/>
            <a:ext cx="12191714" cy="6096497"/>
          </a:xfrm>
          <a:prstGeom prst="rect">
            <a:avLst/>
          </a:prstGeom>
        </p:spPr>
        <p:txBody>
          <a:bodyPr lIns="91439" tIns="45719" rIns="91439" bIns="45719" numCol="1" spcCol="38100">
            <a:noAutofit/>
          </a:bodyPr>
          <a:lstStyle/>
          <a:p/>
        </p:txBody>
      </p:sp>
      <p:sp>
        <p:nvSpPr>
          <p:cNvPr id="1282" name="Shape 1282"/>
          <p:cNvSpPr>
            <a:spLocks noGrp="1"/>
          </p:cNvSpPr>
          <p:nvPr>
            <p:ph type="body" sz="quarter" idx="15" hasCustomPrompt="1"/>
          </p:nvPr>
        </p:nvSpPr>
        <p:spPr>
          <a:xfrm>
            <a:off x="8890000" y="4191000"/>
            <a:ext cx="3911600" cy="2159000"/>
          </a:xfrm>
          <a:prstGeom prst="rect">
            <a:avLst/>
          </a:prstGeom>
        </p:spPr>
        <p:txBody>
          <a:bodyPr rIns="0"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1283" name="Shape 1283"/>
          <p:cNvSpPr>
            <a:spLocks noGrp="1"/>
          </p:cNvSpPr>
          <p:nvPr>
            <p:ph type="body" sz="quarter" idx="16" hasCustomPrompt="1"/>
          </p:nvPr>
        </p:nvSpPr>
        <p:spPr>
          <a:xfrm>
            <a:off x="13970000" y="4191000"/>
            <a:ext cx="39116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1284" name="Shape 1284"/>
          <p:cNvSpPr>
            <a:spLocks noGrp="1"/>
          </p:cNvSpPr>
          <p:nvPr>
            <p:ph type="body" sz="quarter" idx="17" hasCustomPrompt="1"/>
          </p:nvPr>
        </p:nvSpPr>
        <p:spPr>
          <a:xfrm>
            <a:off x="19053382" y="4191000"/>
            <a:ext cx="3911600" cy="2159000"/>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stStyle>
          <a:p>
            <a:r>
              <a:t>Geometry arose independently in a number of early cultures as a body of practical…</a:t>
            </a:r>
          </a:p>
        </p:txBody>
      </p:sp>
      <p:sp>
        <p:nvSpPr>
          <p:cNvPr id="1285" name="Shape 1285"/>
          <p:cNvSpPr>
            <a:spLocks noGrp="1"/>
          </p:cNvSpPr>
          <p:nvPr>
            <p:ph type="body" sz="quarter" idx="18" hasCustomPrompt="1"/>
          </p:nvPr>
        </p:nvSpPr>
        <p:spPr>
          <a:xfrm>
            <a:off x="889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Creative</a:t>
            </a:r>
          </a:p>
        </p:txBody>
      </p:sp>
      <p:sp>
        <p:nvSpPr>
          <p:cNvPr id="1286" name="Shape 1286"/>
          <p:cNvSpPr>
            <a:spLocks noGrp="1"/>
          </p:cNvSpPr>
          <p:nvPr>
            <p:ph type="body" sz="quarter" idx="19" hasCustomPrompt="1"/>
          </p:nvPr>
        </p:nvSpPr>
        <p:spPr>
          <a:xfrm>
            <a:off x="1397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Simple</a:t>
            </a:r>
          </a:p>
        </p:txBody>
      </p:sp>
      <p:sp>
        <p:nvSpPr>
          <p:cNvPr id="1287" name="Shape 1287"/>
          <p:cNvSpPr>
            <a:spLocks noGrp="1"/>
          </p:cNvSpPr>
          <p:nvPr>
            <p:ph type="body" sz="quarter" idx="20" hasCustomPrompt="1"/>
          </p:nvPr>
        </p:nvSpPr>
        <p:spPr>
          <a:xfrm>
            <a:off x="1905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Powerful</a:t>
            </a:r>
          </a:p>
        </p:txBody>
      </p:sp>
      <p:sp>
        <p:nvSpPr>
          <p:cNvPr id="1288" name="Shape 128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89" name="Shape 1289"/>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90" name="Shape 129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91" name="Shape 1291"/>
          <p:cNvSpPr>
            <a:spLocks noGrp="1"/>
          </p:cNvSpPr>
          <p:nvPr>
            <p:ph type="sldNum" sz="quarter" idx="2"/>
          </p:nvPr>
        </p:nvSpPr>
        <p:spPr>
          <a:prstGeom prst="rect">
            <a:avLst/>
          </a:prstGeom>
        </p:spPr>
        <p:txBody>
          <a:bodyPr/>
          <a:lstStyle/>
          <a:p>
            <a:fld id="{86CB4B4D-7CA3-9044-876B-883B54F8677D}" type="slidenum">
              <a:rPr/>
            </a:fld>
            <a:endParaRPr/>
          </a:p>
        </p:txBody>
      </p:sp>
      <p:sp>
        <p:nvSpPr>
          <p:cNvPr id="1292" name="Shape 1292"/>
          <p:cNvSpPr>
            <a:spLocks noGrp="1"/>
          </p:cNvSpPr>
          <p:nvPr>
            <p:ph type="title" hasCustomPrompt="1"/>
          </p:nvPr>
        </p:nvSpPr>
        <p:spPr>
          <a:xfrm>
            <a:off x="1523999" y="1530509"/>
            <a:ext cx="6096001" cy="5320983"/>
          </a:xfrm>
          <a:prstGeom prst="rect">
            <a:avLst/>
          </a:prstGeom>
        </p:spPr>
        <p:txBody>
          <a:bodyPr>
            <a:normAutofit/>
          </a:bodyPr>
          <a:lstStyle>
            <a:lvl1pPr algn="l">
              <a:defRPr sz="8000"/>
            </a:lvl1pPr>
          </a:lstStyle>
          <a:p>
            <a:r>
              <a:t>Title Text</a:t>
            </a:r>
          </a:p>
        </p:txBody>
      </p:sp>
      <p:sp>
        <p:nvSpPr>
          <p:cNvPr id="1293" name="Shape 1293"/>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94" name="Shape 129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Gallery 4">
    <p:spTree>
      <p:nvGrpSpPr>
        <p:cNvPr id="1" name=""/>
        <p:cNvGrpSpPr/>
        <p:nvPr/>
      </p:nvGrpSpPr>
      <p:grpSpPr>
        <a:xfrm>
          <a:off x="0" y="0"/>
          <a:ext cx="0" cy="0"/>
          <a:chOff x="0" y="0"/>
          <a:chExt cx="0" cy="0"/>
        </a:xfrm>
      </p:grpSpPr>
      <p:sp>
        <p:nvSpPr>
          <p:cNvPr id="1301" name="Shape 1301"/>
          <p:cNvSpPr>
            <a:spLocks noGrp="1"/>
          </p:cNvSpPr>
          <p:nvPr>
            <p:ph type="pic" sz="quarter" idx="13"/>
          </p:nvPr>
        </p:nvSpPr>
        <p:spPr>
          <a:xfrm>
            <a:off x="10667999" y="4571999"/>
            <a:ext cx="4572184" cy="4572184"/>
          </a:xfrm>
          <a:prstGeom prst="rect">
            <a:avLst/>
          </a:prstGeom>
        </p:spPr>
        <p:txBody>
          <a:bodyPr lIns="91439" tIns="45719" rIns="91439" bIns="45719" numCol="1" spcCol="38100">
            <a:noAutofit/>
          </a:bodyPr>
          <a:lstStyle/>
          <a:p/>
        </p:txBody>
      </p:sp>
      <p:sp>
        <p:nvSpPr>
          <p:cNvPr id="1302" name="Shape 1302"/>
          <p:cNvSpPr>
            <a:spLocks noGrp="1"/>
          </p:cNvSpPr>
          <p:nvPr>
            <p:ph type="pic" sz="quarter" idx="14"/>
          </p:nvPr>
        </p:nvSpPr>
        <p:spPr>
          <a:xfrm>
            <a:off x="19812000" y="4572000"/>
            <a:ext cx="4572001" cy="4572001"/>
          </a:xfrm>
          <a:prstGeom prst="rect">
            <a:avLst/>
          </a:prstGeom>
        </p:spPr>
        <p:txBody>
          <a:bodyPr lIns="91439" tIns="45719" rIns="91439" bIns="45719" numCol="1" spcCol="38100">
            <a:noAutofit/>
          </a:bodyPr>
          <a:lstStyle/>
          <a:p/>
        </p:txBody>
      </p:sp>
      <p:sp>
        <p:nvSpPr>
          <p:cNvPr id="1303" name="Shape 1303"/>
          <p:cNvSpPr>
            <a:spLocks noGrp="1"/>
          </p:cNvSpPr>
          <p:nvPr>
            <p:ph type="pic" sz="quarter" idx="15"/>
          </p:nvPr>
        </p:nvSpPr>
        <p:spPr>
          <a:xfrm>
            <a:off x="15240000" y="9144000"/>
            <a:ext cx="4572000" cy="4572000"/>
          </a:xfrm>
          <a:prstGeom prst="rect">
            <a:avLst/>
          </a:prstGeom>
        </p:spPr>
        <p:txBody>
          <a:bodyPr lIns="91439" tIns="45719" rIns="91439" bIns="45719" numCol="1" spcCol="38100">
            <a:noAutofit/>
          </a:bodyPr>
          <a:lstStyle/>
          <a:p/>
        </p:txBody>
      </p:sp>
      <p:sp>
        <p:nvSpPr>
          <p:cNvPr id="1304" name="Shape 1304"/>
          <p:cNvSpPr>
            <a:spLocks noGrp="1"/>
          </p:cNvSpPr>
          <p:nvPr>
            <p:ph type="pic" sz="quarter" idx="16"/>
          </p:nvPr>
        </p:nvSpPr>
        <p:spPr>
          <a:xfrm>
            <a:off x="10668000" y="9144000"/>
            <a:ext cx="4572000" cy="4572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05" name="Shape 1305"/>
          <p:cNvSpPr>
            <a:spLocks noGrp="1"/>
          </p:cNvSpPr>
          <p:nvPr>
            <p:ph type="pic" sz="quarter" idx="17"/>
          </p:nvPr>
        </p:nvSpPr>
        <p:spPr>
          <a:xfrm>
            <a:off x="15240000" y="4572000"/>
            <a:ext cx="4572000" cy="4572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06" name="Shape 1306"/>
          <p:cNvSpPr>
            <a:spLocks noGrp="1"/>
          </p:cNvSpPr>
          <p:nvPr>
            <p:ph type="pic" sz="quarter" idx="18"/>
          </p:nvPr>
        </p:nvSpPr>
        <p:spPr>
          <a:xfrm>
            <a:off x="19812000" y="9144000"/>
            <a:ext cx="4572000" cy="4572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07" name="Shape 1307"/>
          <p:cNvSpPr/>
          <p:nvPr/>
        </p:nvSpPr>
        <p:spPr>
          <a:xfrm>
            <a:off x="0" y="4572000"/>
            <a:ext cx="10668001" cy="9144000"/>
          </a:xfrm>
          <a:prstGeom prst="rect">
            <a:avLst/>
          </a:prstGeom>
          <a:solidFill>
            <a:schemeClr val="accent6">
              <a:hueOff val="-126208"/>
              <a:satOff val="-9869"/>
              <a:lumOff val="-12502"/>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08" name="Shape 1308"/>
          <p:cNvSpPr>
            <a:spLocks noGrp="1"/>
          </p:cNvSpPr>
          <p:nvPr>
            <p:ph type="body" sz="quarter" idx="19" hasCustomPrompt="1"/>
          </p:nvPr>
        </p:nvSpPr>
        <p:spPr>
          <a:xfrm>
            <a:off x="1524000" y="4572000"/>
            <a:ext cx="7620001" cy="5187792"/>
          </a:xfrm>
          <a:prstGeom prst="rect">
            <a:avLst/>
          </a:prstGeom>
        </p:spPr>
        <p:txBody>
          <a:bodyPr numCol="1" spcCol="38100" anchor="b">
            <a:normAutofit/>
          </a:bodyPr>
          <a:lstStyle>
            <a:lvl1pPr>
              <a:lnSpc>
                <a:spcPct val="100000"/>
              </a:lnSpc>
              <a:defRPr sz="6000">
                <a:solidFill>
                  <a:srgbClr val="FFFFFF"/>
                </a:solidFill>
              </a:defRPr>
            </a:lvl1pPr>
          </a:lstStyle>
          <a:p>
            <a:pPr>
              <a:lnSpc>
                <a:spcPct val="70000"/>
              </a:lnSpc>
              <a:defRPr sz="6000">
                <a:solidFill>
                  <a:srgbClr val="FFFFFF"/>
                </a:solidFill>
              </a:defRPr>
            </a:pPr>
            <a:r>
              <a:t>Slide with</a:t>
            </a:r>
            <a:br/>
            <a:r>
              <a:t>right aligned</a:t>
            </a:r>
            <a:br/>
            <a:r>
              <a:t>gallery</a:t>
            </a:r>
          </a:p>
        </p:txBody>
      </p:sp>
      <p:sp>
        <p:nvSpPr>
          <p:cNvPr id="1309" name="Shape 130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10" name="Shape 131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11" name="Shape 1311"/>
          <p:cNvSpPr>
            <a:spLocks noGrp="1"/>
          </p:cNvSpPr>
          <p:nvPr>
            <p:ph type="sldNum" sz="quarter" idx="2"/>
          </p:nvPr>
        </p:nvSpPr>
        <p:spPr>
          <a:prstGeom prst="rect">
            <a:avLst/>
          </a:prstGeom>
        </p:spPr>
        <p:txBody>
          <a:bodyPr/>
          <a:lstStyle/>
          <a:p>
            <a:fld id="{86CB4B4D-7CA3-9044-876B-883B54F8677D}" type="slidenum">
              <a:rPr/>
            </a:fld>
            <a:endParaRPr/>
          </a:p>
        </p:txBody>
      </p:sp>
      <p:sp>
        <p:nvSpPr>
          <p:cNvPr id="1313" name="Shape 1313"/>
          <p:cNvSpPr>
            <a:spLocks noGrp="1"/>
          </p:cNvSpPr>
          <p:nvPr>
            <p:ph type="title" hasCustomPrompt="1"/>
          </p:nvPr>
        </p:nvSpPr>
        <p:spPr>
          <a:xfrm>
            <a:off x="4387453" y="1447800"/>
            <a:ext cx="15609094" cy="1661479"/>
          </a:xfrm>
          <a:prstGeom prst="rect">
            <a:avLst/>
          </a:prstGeom>
        </p:spPr>
        <p:txBody>
          <a:bodyPr/>
          <a:lstStyle/>
          <a:p>
            <a:r>
              <a:t>Title Text</a:t>
            </a:r>
          </a:p>
        </p:txBody>
      </p:sp>
      <p:sp>
        <p:nvSpPr>
          <p:cNvPr id="1314" name="Shape 131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15" name="Shape 131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16" name="Shape 1316"/>
          <p:cNvSpPr>
            <a:spLocks noGrp="1"/>
          </p:cNvSpPr>
          <p:nvPr>
            <p:ph type="body" sz="quarter" idx="21" hasCustomPrompt="1"/>
          </p:nvPr>
        </p:nvSpPr>
        <p:spPr>
          <a:xfrm>
            <a:off x="8756650" y="312063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317" name="Shape 1317"/>
          <p:cNvSpPr>
            <a:spLocks noGrp="1"/>
          </p:cNvSpPr>
          <p:nvPr>
            <p:ph type="body" sz="quarter" idx="22" hasCustomPrompt="1"/>
          </p:nvPr>
        </p:nvSpPr>
        <p:spPr>
          <a:xfrm>
            <a:off x="1524000" y="9886791"/>
            <a:ext cx="5842992" cy="1905596"/>
          </a:xfrm>
          <a:prstGeom prst="rect">
            <a:avLst/>
          </a:prstGeom>
        </p:spPr>
        <p:txBody>
          <a:bodyPr numCol="1" spcCol="38100"/>
          <a:lstStyle>
            <a:lvl1pPr marR="246380" defTabSz="796925">
              <a:lnSpc>
                <a:spcPct val="130000"/>
              </a:lnSpc>
              <a:defRPr sz="2330">
                <a:solidFill>
                  <a:srgbClr val="FFFFFF">
                    <a:alpha val="70000"/>
                  </a:srgbClr>
                </a:solidFill>
              </a:defRPr>
            </a:lvl1pPr>
          </a:lstStyle>
          <a:p>
            <a:r>
              <a:t>Sagittis adipiscing maecenas vestibulum nam vestibulum torquent massa et a blandit bibendum suspendisse. Vestibulum lacus curabitur dapibus.</a:t>
            </a: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showMasterSp="0">
  <p:cSld name="Gallery 5">
    <p:bg>
      <p:bgPr>
        <a:gradFill flip="none" rotWithShape="1">
          <a:gsLst>
            <a:gs pos="0">
              <a:schemeClr val="accent1">
                <a:hueOff val="-274114"/>
                <a:satOff val="28969"/>
                <a:lumOff val="5852"/>
              </a:schemeClr>
            </a:gs>
            <a:gs pos="100000">
              <a:schemeClr val="accent3">
                <a:satOff val="-11841"/>
                <a:lumOff val="-15676"/>
              </a:schemeClr>
            </a:gs>
          </a:gsLst>
          <a:lin ang="3600000" scaled="0"/>
        </a:gradFill>
        <a:effectLst/>
      </p:bgPr>
    </p:bg>
    <p:spTree>
      <p:nvGrpSpPr>
        <p:cNvPr id="1" name=""/>
        <p:cNvGrpSpPr/>
        <p:nvPr/>
      </p:nvGrpSpPr>
      <p:grpSpPr>
        <a:xfrm>
          <a:off x="0" y="0"/>
          <a:ext cx="0" cy="0"/>
          <a:chOff x="0" y="0"/>
          <a:chExt cx="0" cy="0"/>
        </a:xfrm>
      </p:grpSpPr>
      <p:sp>
        <p:nvSpPr>
          <p:cNvPr id="1324" name="Shape 1324"/>
          <p:cNvSpPr>
            <a:spLocks noGrp="1"/>
          </p:cNvSpPr>
          <p:nvPr>
            <p:ph type="pic" sz="quarter" idx="13"/>
          </p:nvPr>
        </p:nvSpPr>
        <p:spPr>
          <a:xfrm>
            <a:off x="16764001" y="2286000"/>
            <a:ext cx="4572001" cy="4572001"/>
          </a:xfrm>
          <a:prstGeom prst="rect">
            <a:avLst/>
          </a:prstGeom>
        </p:spPr>
        <p:txBody>
          <a:bodyPr lIns="91439" tIns="45719" rIns="91439" bIns="45719" numCol="1" spcCol="38100">
            <a:noAutofit/>
          </a:bodyPr>
          <a:lstStyle/>
          <a:p/>
        </p:txBody>
      </p:sp>
      <p:sp>
        <p:nvSpPr>
          <p:cNvPr id="1325" name="Shape 132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26" name="Shape 132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27" name="Shape 1327"/>
          <p:cNvSpPr>
            <a:spLocks noGrp="1"/>
          </p:cNvSpPr>
          <p:nvPr>
            <p:ph type="sldNum" sz="quarter" idx="2"/>
          </p:nvPr>
        </p:nvSpPr>
        <p:spPr>
          <a:prstGeom prst="rect">
            <a:avLst/>
          </a:prstGeom>
        </p:spPr>
        <p:txBody>
          <a:bodyPr/>
          <a:lstStyle/>
          <a:p>
            <a:fld id="{86CB4B4D-7CA3-9044-876B-883B54F8677D}" type="slidenum">
              <a:rPr/>
            </a:fld>
            <a:endParaRPr/>
          </a:p>
        </p:txBody>
      </p:sp>
      <p:sp>
        <p:nvSpPr>
          <p:cNvPr id="1328" name="Shape 1328"/>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29" name="Shape 1329"/>
          <p:cNvSpPr>
            <a:spLocks noGrp="1"/>
          </p:cNvSpPr>
          <p:nvPr>
            <p:ph type="pic" sz="quarter" idx="14"/>
          </p:nvPr>
        </p:nvSpPr>
        <p:spPr>
          <a:xfrm>
            <a:off x="3048000" y="6858000"/>
            <a:ext cx="4572001" cy="4572000"/>
          </a:xfrm>
          <a:prstGeom prst="rect">
            <a:avLst/>
          </a:prstGeom>
        </p:spPr>
        <p:txBody>
          <a:bodyPr lIns="91439" tIns="45719" rIns="91439" bIns="45719" numCol="1" spcCol="38100">
            <a:noAutofit/>
          </a:bodyPr>
          <a:lstStyle/>
          <a:p/>
        </p:txBody>
      </p:sp>
      <p:sp>
        <p:nvSpPr>
          <p:cNvPr id="1330" name="Shape 1330"/>
          <p:cNvSpPr>
            <a:spLocks noGrp="1"/>
          </p:cNvSpPr>
          <p:nvPr>
            <p:ph type="pic" sz="quarter" idx="15"/>
          </p:nvPr>
        </p:nvSpPr>
        <p:spPr>
          <a:xfrm>
            <a:off x="7620000" y="2286000"/>
            <a:ext cx="4572001" cy="4572001"/>
          </a:xfrm>
          <a:prstGeom prst="rect">
            <a:avLst/>
          </a:prstGeom>
        </p:spPr>
        <p:txBody>
          <a:bodyPr lIns="91439" tIns="45719" rIns="91439" bIns="45719" numCol="1" spcCol="38100">
            <a:noAutofit/>
          </a:bodyPr>
          <a:lstStyle/>
          <a:p/>
        </p:txBody>
      </p:sp>
      <p:sp>
        <p:nvSpPr>
          <p:cNvPr id="1331" name="Shape 1331"/>
          <p:cNvSpPr>
            <a:spLocks noGrp="1"/>
          </p:cNvSpPr>
          <p:nvPr>
            <p:ph type="pic" sz="quarter" idx="16"/>
          </p:nvPr>
        </p:nvSpPr>
        <p:spPr>
          <a:xfrm>
            <a:off x="12192000" y="6858000"/>
            <a:ext cx="4572001" cy="4572000"/>
          </a:xfrm>
          <a:prstGeom prst="rect">
            <a:avLst/>
          </a:prstGeom>
        </p:spPr>
        <p:txBody>
          <a:bodyPr lIns="91439" tIns="45719" rIns="91439" bIns="45719" numCol="1" spcCol="38100">
            <a:noAutofit/>
          </a:bodyPr>
          <a:lstStyle/>
          <a:p/>
        </p:txBody>
      </p:sp>
      <p:sp>
        <p:nvSpPr>
          <p:cNvPr id="1332" name="Shape 1332"/>
          <p:cNvSpPr>
            <a:spLocks noGrp="1"/>
          </p:cNvSpPr>
          <p:nvPr>
            <p:ph type="pic" sz="quarter" idx="17"/>
          </p:nvPr>
        </p:nvSpPr>
        <p:spPr>
          <a:xfrm>
            <a:off x="3048000" y="2285999"/>
            <a:ext cx="4572184" cy="4572184"/>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33" name="Shape 1333"/>
          <p:cNvSpPr>
            <a:spLocks noGrp="1"/>
          </p:cNvSpPr>
          <p:nvPr>
            <p:ph type="pic" sz="quarter" idx="18"/>
          </p:nvPr>
        </p:nvSpPr>
        <p:spPr>
          <a:xfrm>
            <a:off x="12192001" y="2286000"/>
            <a:ext cx="4572001" cy="4572001"/>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34" name="Shape 1334"/>
          <p:cNvSpPr>
            <a:spLocks noGrp="1"/>
          </p:cNvSpPr>
          <p:nvPr>
            <p:ph type="pic" sz="quarter" idx="19"/>
          </p:nvPr>
        </p:nvSpPr>
        <p:spPr>
          <a:xfrm>
            <a:off x="7620000" y="6858000"/>
            <a:ext cx="4572001" cy="4572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35" name="Shape 1335"/>
          <p:cNvSpPr>
            <a:spLocks noGrp="1"/>
          </p:cNvSpPr>
          <p:nvPr>
            <p:ph type="pic" sz="quarter" idx="20"/>
          </p:nvPr>
        </p:nvSpPr>
        <p:spPr>
          <a:xfrm>
            <a:off x="16764000" y="6858000"/>
            <a:ext cx="4572001" cy="4572000"/>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showMasterSp="0">
  <p:cSld name="Gallery 6">
    <p:spTree>
      <p:nvGrpSpPr>
        <p:cNvPr id="1" name=""/>
        <p:cNvGrpSpPr/>
        <p:nvPr/>
      </p:nvGrpSpPr>
      <p:grpSpPr>
        <a:xfrm>
          <a:off x="0" y="0"/>
          <a:ext cx="0" cy="0"/>
          <a:chOff x="0" y="0"/>
          <a:chExt cx="0" cy="0"/>
        </a:xfrm>
      </p:grpSpPr>
      <p:sp>
        <p:nvSpPr>
          <p:cNvPr id="1342" name="Shape 1342"/>
          <p:cNvSpPr/>
          <p:nvPr/>
        </p:nvSpPr>
        <p:spPr>
          <a:xfrm>
            <a:off x="9973269" y="0"/>
            <a:ext cx="14410731"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343" name="Shape 134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44" name="Shape 1344"/>
          <p:cNvSpPr>
            <a:spLocks noGrp="1"/>
          </p:cNvSpPr>
          <p:nvPr>
            <p:ph type="pic" sz="quarter" idx="13"/>
          </p:nvPr>
        </p:nvSpPr>
        <p:spPr>
          <a:xfrm>
            <a:off x="16002000" y="2284015"/>
            <a:ext cx="4572000" cy="8001001"/>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345" name="Shape 1345"/>
          <p:cNvSpPr>
            <a:spLocks noGrp="1"/>
          </p:cNvSpPr>
          <p:nvPr>
            <p:ph type="pic" sz="quarter" idx="14"/>
          </p:nvPr>
        </p:nvSpPr>
        <p:spPr>
          <a:xfrm>
            <a:off x="9144000" y="1522015"/>
            <a:ext cx="6096000" cy="10668001"/>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346" name="Shape 134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47" name="Shape 134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48" name="Shape 1348"/>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49" name="Shape 1349"/>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50" name="Shape 1350"/>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351" name="Shape 1351"/>
          <p:cNvSpPr>
            <a:spLocks noGrp="1"/>
          </p:cNvSpPr>
          <p:nvPr>
            <p:ph type="body" sz="quarter" idx="1" hasCustomPrompt="1"/>
          </p:nvPr>
        </p:nvSpPr>
        <p:spPr>
          <a:xfrm>
            <a:off x="1524000" y="7092790"/>
            <a:ext cx="4572000" cy="3455392"/>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352" name="Shape 1352"/>
          <p:cNvSpPr>
            <a:spLocks noGrp="1"/>
          </p:cNvSpPr>
          <p:nvPr>
            <p:ph type="title" hasCustomPrompt="1"/>
          </p:nvPr>
        </p:nvSpPr>
        <p:spPr>
          <a:xfrm>
            <a:off x="1523998" y="1525984"/>
            <a:ext cx="4572001" cy="518382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showMasterSp="0">
  <p:cSld name="Gallery 7">
    <p:spTree>
      <p:nvGrpSpPr>
        <p:cNvPr id="1" name=""/>
        <p:cNvGrpSpPr/>
        <p:nvPr/>
      </p:nvGrpSpPr>
      <p:grpSpPr>
        <a:xfrm>
          <a:off x="0" y="0"/>
          <a:ext cx="0" cy="0"/>
          <a:chOff x="0" y="0"/>
          <a:chExt cx="0" cy="0"/>
        </a:xfrm>
      </p:grpSpPr>
      <p:sp>
        <p:nvSpPr>
          <p:cNvPr id="1359" name="Shape 1359"/>
          <p:cNvSpPr/>
          <p:nvPr/>
        </p:nvSpPr>
        <p:spPr>
          <a:xfrm>
            <a:off x="9906000" y="-101600"/>
            <a:ext cx="14477999" cy="13817600"/>
          </a:xfrm>
          <a:prstGeom prst="rect">
            <a:avLst/>
          </a:prstGeom>
          <a:solidFill>
            <a:schemeClr val="accent5">
              <a:hueOff val="315652"/>
              <a:satOff val="-16548"/>
              <a:lumOff val="-24596"/>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60" name="Shape 1360"/>
          <p:cNvSpPr>
            <a:spLocks noGrp="1"/>
          </p:cNvSpPr>
          <p:nvPr>
            <p:ph type="pic" sz="quarter" idx="13"/>
          </p:nvPr>
        </p:nvSpPr>
        <p:spPr>
          <a:xfrm>
            <a:off x="16814801" y="2286000"/>
            <a:ext cx="4521200" cy="2235200"/>
          </a:xfrm>
          <a:prstGeom prst="rect">
            <a:avLst/>
          </a:prstGeom>
        </p:spPr>
        <p:txBody>
          <a:bodyPr lIns="91439" tIns="45719" rIns="91439" bIns="45719" numCol="1" spcCol="38100">
            <a:noAutofit/>
          </a:bodyPr>
          <a:lstStyle/>
          <a:p/>
        </p:txBody>
      </p:sp>
      <p:sp>
        <p:nvSpPr>
          <p:cNvPr id="1361" name="Shape 136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62" name="Shape 136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63" name="Shape 1363"/>
          <p:cNvSpPr>
            <a:spLocks noGrp="1"/>
          </p:cNvSpPr>
          <p:nvPr>
            <p:ph type="sldNum" sz="quarter" idx="2"/>
          </p:nvPr>
        </p:nvSpPr>
        <p:spPr>
          <a:prstGeom prst="rect">
            <a:avLst/>
          </a:prstGeom>
        </p:spPr>
        <p:txBody>
          <a:bodyPr/>
          <a:lstStyle/>
          <a:p>
            <a:fld id="{86CB4B4D-7CA3-9044-876B-883B54F8677D}" type="slidenum">
              <a:rPr/>
            </a:fld>
            <a:endParaRPr/>
          </a:p>
        </p:txBody>
      </p:sp>
      <p:sp>
        <p:nvSpPr>
          <p:cNvPr id="1364" name="Shape 136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65" name="Shape 1365"/>
          <p:cNvSpPr>
            <a:spLocks noGrp="1"/>
          </p:cNvSpPr>
          <p:nvPr>
            <p:ph type="pic" sz="quarter" idx="14"/>
          </p:nvPr>
        </p:nvSpPr>
        <p:spPr>
          <a:xfrm>
            <a:off x="5387446" y="6883400"/>
            <a:ext cx="11351156" cy="4521200"/>
          </a:xfrm>
          <a:prstGeom prst="rect">
            <a:avLst/>
          </a:prstGeom>
        </p:spPr>
        <p:txBody>
          <a:bodyPr lIns="91439" tIns="45719" rIns="91439" bIns="45719" numCol="1" spcCol="38100">
            <a:noAutofit/>
          </a:bodyPr>
          <a:lstStyle/>
          <a:p/>
        </p:txBody>
      </p:sp>
      <p:sp>
        <p:nvSpPr>
          <p:cNvPr id="1366" name="Shape 1366"/>
          <p:cNvSpPr>
            <a:spLocks noGrp="1"/>
          </p:cNvSpPr>
          <p:nvPr>
            <p:ph type="pic" sz="quarter" idx="15"/>
          </p:nvPr>
        </p:nvSpPr>
        <p:spPr>
          <a:xfrm>
            <a:off x="3048000" y="2285999"/>
            <a:ext cx="4521383" cy="4521384"/>
          </a:xfrm>
          <a:prstGeom prst="rect">
            <a:avLst/>
          </a:prstGeom>
        </p:spPr>
        <p:txBody>
          <a:bodyPr lIns="91439" tIns="45719" rIns="91439" bIns="45719" numCol="1" spcCol="38100">
            <a:noAutofit/>
          </a:bodyPr>
          <a:lstStyle/>
          <a:p/>
        </p:txBody>
      </p:sp>
      <p:sp>
        <p:nvSpPr>
          <p:cNvPr id="1367" name="Shape 1367"/>
          <p:cNvSpPr>
            <a:spLocks noGrp="1"/>
          </p:cNvSpPr>
          <p:nvPr>
            <p:ph type="pic" sz="quarter" idx="16"/>
          </p:nvPr>
        </p:nvSpPr>
        <p:spPr>
          <a:xfrm>
            <a:off x="12242801" y="2286000"/>
            <a:ext cx="4495801" cy="2235201"/>
          </a:xfrm>
          <a:prstGeom prst="rect">
            <a:avLst/>
          </a:prstGeom>
        </p:spPr>
        <p:txBody>
          <a:bodyPr lIns="91439" tIns="45719" rIns="91439" bIns="45719" numCol="1" spcCol="38100">
            <a:noAutofit/>
          </a:bodyPr>
          <a:lstStyle/>
          <a:p/>
        </p:txBody>
      </p:sp>
      <p:sp>
        <p:nvSpPr>
          <p:cNvPr id="1368" name="Shape 1368"/>
          <p:cNvSpPr>
            <a:spLocks noGrp="1"/>
          </p:cNvSpPr>
          <p:nvPr>
            <p:ph type="body" sz="quarter" idx="17" hasCustomPrompt="1"/>
          </p:nvPr>
        </p:nvSpPr>
        <p:spPr>
          <a:xfrm>
            <a:off x="12242801" y="4597400"/>
            <a:ext cx="9091614" cy="2209800"/>
          </a:xfrm>
          <a:prstGeom prst="rect">
            <a:avLst/>
          </a:prstGeom>
          <a:solidFill>
            <a:schemeClr val="accent5">
              <a:satOff val="-11600"/>
              <a:lumOff val="-11650"/>
            </a:schemeClr>
          </a:solidFill>
        </p:spPr>
        <p:txBody>
          <a:bodyPr numCol="1" spcCol="38100" anchor="ctr">
            <a:noAutofit/>
          </a:bodyPr>
          <a:lstStyle>
            <a:lvl1pPr algn="ctr">
              <a:lnSpc>
                <a:spcPct val="100000"/>
              </a:lnSpc>
              <a:defRPr sz="4000" spc="0">
                <a:solidFill>
                  <a:srgbClr val="FFFFFF"/>
                </a:solidFill>
                <a:latin typeface="Titillium WebSemiBold"/>
                <a:ea typeface="Titillium WebSemiBold"/>
                <a:cs typeface="Titillium WebSemiBold"/>
                <a:sym typeface="Titillium WebSemiBold"/>
              </a:defRPr>
            </a:lvl1pPr>
          </a:lstStyle>
          <a:p>
            <a:r>
              <a:t>Our projects</a:t>
            </a:r>
          </a:p>
        </p:txBody>
      </p:sp>
      <p:sp>
        <p:nvSpPr>
          <p:cNvPr id="1369" name="Shape 1369"/>
          <p:cNvSpPr>
            <a:spLocks noGrp="1"/>
          </p:cNvSpPr>
          <p:nvPr>
            <p:ph type="pic" sz="quarter" idx="18"/>
          </p:nvPr>
        </p:nvSpPr>
        <p:spPr>
          <a:xfrm>
            <a:off x="7645400" y="2286000"/>
            <a:ext cx="4521384" cy="4521384"/>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70" name="Shape 1370"/>
          <p:cNvSpPr>
            <a:spLocks noGrp="1"/>
          </p:cNvSpPr>
          <p:nvPr>
            <p:ph type="pic" sz="quarter" idx="19"/>
          </p:nvPr>
        </p:nvSpPr>
        <p:spPr>
          <a:xfrm>
            <a:off x="16814800" y="6883400"/>
            <a:ext cx="4521383" cy="4521383"/>
          </a:xfrm>
          <a:prstGeom prst="rect">
            <a:avLst/>
          </a:prstGeom>
          <a:effectLst>
            <a:outerShdw blurRad="1270000" dist="635000" dir="3300000" rotWithShape="0">
              <a:schemeClr val="accent6">
                <a:hueOff val="-2214564"/>
                <a:satOff val="-18445"/>
                <a:lumOff val="-82920"/>
                <a:alpha val="24538"/>
              </a:schemeClr>
            </a:outerShdw>
          </a:effectLst>
        </p:spPr>
        <p:txBody>
          <a:bodyPr lIns="91439" tIns="45719" rIns="91439" bIns="45719" numCol="1" spcCol="38100">
            <a:noAutofit/>
          </a:bodyPr>
          <a:lstStyle/>
          <a:p/>
        </p:txBody>
      </p:sp>
      <p:sp>
        <p:nvSpPr>
          <p:cNvPr id="1371" name="Shape 1371"/>
          <p:cNvSpPr>
            <a:spLocks noGrp="1"/>
          </p:cNvSpPr>
          <p:nvPr>
            <p:ph type="pic" sz="quarter" idx="20"/>
          </p:nvPr>
        </p:nvSpPr>
        <p:spPr>
          <a:xfrm>
            <a:off x="3048000" y="6883400"/>
            <a:ext cx="2260601" cy="4521201"/>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showMasterSp="0">
  <p:cSld name="Gallery 8">
    <p:spTree>
      <p:nvGrpSpPr>
        <p:cNvPr id="1" name=""/>
        <p:cNvGrpSpPr/>
        <p:nvPr/>
      </p:nvGrpSpPr>
      <p:grpSpPr>
        <a:xfrm>
          <a:off x="0" y="0"/>
          <a:ext cx="0" cy="0"/>
          <a:chOff x="0" y="0"/>
          <a:chExt cx="0" cy="0"/>
        </a:xfrm>
      </p:grpSpPr>
      <p:sp>
        <p:nvSpPr>
          <p:cNvPr id="1378" name="Shape 1378"/>
          <p:cNvSpPr/>
          <p:nvPr/>
        </p:nvSpPr>
        <p:spPr>
          <a:xfrm>
            <a:off x="0" y="6694785"/>
            <a:ext cx="24383999" cy="7021215"/>
          </a:xfrm>
          <a:prstGeom prst="rect">
            <a:avLst/>
          </a:prstGeom>
          <a:solidFill>
            <a:schemeClr val="accent5"/>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79" name="Shape 1379"/>
          <p:cNvSpPr/>
          <p:nvPr/>
        </p:nvSpPr>
        <p:spPr>
          <a:xfrm>
            <a:off x="16814800" y="4434185"/>
            <a:ext cx="4521200"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80" name="Shape 1380"/>
          <p:cNvSpPr/>
          <p:nvPr/>
        </p:nvSpPr>
        <p:spPr>
          <a:xfrm>
            <a:off x="12230100" y="4434185"/>
            <a:ext cx="4521201"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81" name="Shape 1381"/>
          <p:cNvSpPr/>
          <p:nvPr/>
        </p:nvSpPr>
        <p:spPr>
          <a:xfrm>
            <a:off x="7645400" y="4434185"/>
            <a:ext cx="4521201"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82" name="Shape 1382"/>
          <p:cNvSpPr/>
          <p:nvPr/>
        </p:nvSpPr>
        <p:spPr>
          <a:xfrm>
            <a:off x="3048000" y="4434185"/>
            <a:ext cx="4521200"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383" name="Shape 138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84" name="Shape 138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85" name="Shape 1385"/>
          <p:cNvSpPr>
            <a:spLocks noGrp="1"/>
          </p:cNvSpPr>
          <p:nvPr>
            <p:ph type="sldNum" sz="quarter" idx="2"/>
          </p:nvPr>
        </p:nvSpPr>
        <p:spPr>
          <a:prstGeom prst="rect">
            <a:avLst/>
          </a:prstGeom>
        </p:spPr>
        <p:txBody>
          <a:bodyPr/>
          <a:lstStyle/>
          <a:p>
            <a:fld id="{86CB4B4D-7CA3-9044-876B-883B54F8677D}" type="slidenum">
              <a:rPr/>
            </a:fld>
            <a:endParaRPr/>
          </a:p>
        </p:txBody>
      </p:sp>
      <p:sp>
        <p:nvSpPr>
          <p:cNvPr id="1386" name="Shape 138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87" name="Shape 1387"/>
          <p:cNvSpPr>
            <a:spLocks noGrp="1"/>
          </p:cNvSpPr>
          <p:nvPr>
            <p:ph type="pic" sz="quarter" idx="13"/>
          </p:nvPr>
        </p:nvSpPr>
        <p:spPr>
          <a:xfrm>
            <a:off x="7645400" y="4434185"/>
            <a:ext cx="4521384" cy="4521384"/>
          </a:xfrm>
          <a:prstGeom prst="rect">
            <a:avLst/>
          </a:prstGeom>
        </p:spPr>
        <p:txBody>
          <a:bodyPr lIns="91439" tIns="45719" rIns="91439" bIns="45719" numCol="1" spcCol="38100">
            <a:noAutofit/>
          </a:bodyPr>
          <a:lstStyle/>
          <a:p/>
        </p:txBody>
      </p:sp>
      <p:sp>
        <p:nvSpPr>
          <p:cNvPr id="1388" name="Shape 1388"/>
          <p:cNvSpPr>
            <a:spLocks noGrp="1"/>
          </p:cNvSpPr>
          <p:nvPr>
            <p:ph type="pic" sz="quarter" idx="14"/>
          </p:nvPr>
        </p:nvSpPr>
        <p:spPr>
          <a:xfrm>
            <a:off x="3048000" y="4434184"/>
            <a:ext cx="4521383" cy="4521384"/>
          </a:xfrm>
          <a:prstGeom prst="rect">
            <a:avLst/>
          </a:prstGeom>
        </p:spPr>
        <p:txBody>
          <a:bodyPr lIns="91439" tIns="45719" rIns="91439" bIns="45719" numCol="1" spcCol="38100">
            <a:noAutofit/>
          </a:bodyPr>
          <a:lstStyle/>
          <a:p/>
        </p:txBody>
      </p:sp>
      <p:sp>
        <p:nvSpPr>
          <p:cNvPr id="1389" name="Shape 1389"/>
          <p:cNvSpPr>
            <a:spLocks noGrp="1"/>
          </p:cNvSpPr>
          <p:nvPr>
            <p:ph type="pic" sz="quarter" idx="15"/>
          </p:nvPr>
        </p:nvSpPr>
        <p:spPr>
          <a:xfrm>
            <a:off x="12230100" y="4434185"/>
            <a:ext cx="4521384" cy="4521384"/>
          </a:xfrm>
          <a:prstGeom prst="rect">
            <a:avLst/>
          </a:prstGeom>
        </p:spPr>
        <p:txBody>
          <a:bodyPr lIns="91439" tIns="45719" rIns="91439" bIns="45719" numCol="1" spcCol="38100">
            <a:noAutofit/>
          </a:bodyPr>
          <a:lstStyle/>
          <a:p/>
        </p:txBody>
      </p:sp>
      <p:sp>
        <p:nvSpPr>
          <p:cNvPr id="1390" name="Shape 1390"/>
          <p:cNvSpPr>
            <a:spLocks noGrp="1"/>
          </p:cNvSpPr>
          <p:nvPr>
            <p:ph type="pic" sz="quarter" idx="16"/>
          </p:nvPr>
        </p:nvSpPr>
        <p:spPr>
          <a:xfrm>
            <a:off x="16814801" y="4434185"/>
            <a:ext cx="4521384" cy="4521384"/>
          </a:xfrm>
          <a:prstGeom prst="rect">
            <a:avLst/>
          </a:prstGeom>
        </p:spPr>
        <p:txBody>
          <a:bodyPr lIns="91439" tIns="45719" rIns="91439" bIns="45719" numCol="1" spcCol="38100">
            <a:noAutofit/>
          </a:bodyPr>
          <a:lstStyle/>
          <a:p/>
        </p:txBody>
      </p:sp>
      <p:sp>
        <p:nvSpPr>
          <p:cNvPr id="1391" name="Shape 1391"/>
          <p:cNvSpPr>
            <a:spLocks noGrp="1"/>
          </p:cNvSpPr>
          <p:nvPr>
            <p:ph type="body" sz="quarter" idx="17"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392" name="Shape 1392"/>
          <p:cNvSpPr>
            <a:spLocks noGrp="1"/>
          </p:cNvSpPr>
          <p:nvPr>
            <p:ph type="body" sz="quarter" idx="18" hasCustomPrompt="1"/>
          </p:nvPr>
        </p:nvSpPr>
        <p:spPr>
          <a:xfrm>
            <a:off x="3683000" y="9463385"/>
            <a:ext cx="3251200" cy="927101"/>
          </a:xfrm>
          <a:prstGeom prst="rect">
            <a:avLst/>
          </a:prstGeom>
        </p:spPr>
        <p:txBody>
          <a:bodyPr numCol="1" spcCol="38100" anchor="ctr"/>
          <a:lstStyle>
            <a:lvl1pPr algn="ctr">
              <a:lnSpc>
                <a:spcPct val="130000"/>
              </a:lnSpc>
              <a:defRPr sz="22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Strange mountain</a:t>
            </a:r>
          </a:p>
        </p:txBody>
      </p:sp>
      <p:sp>
        <p:nvSpPr>
          <p:cNvPr id="1393" name="Shape 1393"/>
          <p:cNvSpPr>
            <a:spLocks noGrp="1"/>
          </p:cNvSpPr>
          <p:nvPr>
            <p:ph type="body" sz="quarter" idx="19" hasCustomPrompt="1"/>
          </p:nvPr>
        </p:nvSpPr>
        <p:spPr>
          <a:xfrm>
            <a:off x="8280400" y="9463385"/>
            <a:ext cx="3251201" cy="927101"/>
          </a:xfrm>
          <a:prstGeom prst="rect">
            <a:avLst/>
          </a:prstGeom>
        </p:spPr>
        <p:txBody>
          <a:bodyPr numCol="1" spcCol="38100" anchor="ctr"/>
          <a:lstStyle>
            <a:lvl1pPr algn="ctr">
              <a:lnSpc>
                <a:spcPct val="130000"/>
              </a:lnSpc>
              <a:defRPr sz="22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Deep water</a:t>
            </a:r>
          </a:p>
        </p:txBody>
      </p:sp>
      <p:sp>
        <p:nvSpPr>
          <p:cNvPr id="1394" name="Shape 1394"/>
          <p:cNvSpPr>
            <a:spLocks noGrp="1"/>
          </p:cNvSpPr>
          <p:nvPr>
            <p:ph type="body" sz="quarter" idx="20" hasCustomPrompt="1"/>
          </p:nvPr>
        </p:nvSpPr>
        <p:spPr>
          <a:xfrm>
            <a:off x="12865100" y="9463385"/>
            <a:ext cx="3251201" cy="927101"/>
          </a:xfrm>
          <a:prstGeom prst="rect">
            <a:avLst/>
          </a:prstGeom>
        </p:spPr>
        <p:txBody>
          <a:bodyPr numCol="1" spcCol="38100" anchor="ctr"/>
          <a:lstStyle>
            <a:lvl1pPr algn="ctr">
              <a:lnSpc>
                <a:spcPct val="130000"/>
              </a:lnSpc>
              <a:defRPr sz="22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White snow</a:t>
            </a:r>
          </a:p>
        </p:txBody>
      </p:sp>
      <p:sp>
        <p:nvSpPr>
          <p:cNvPr id="1395" name="Shape 1395"/>
          <p:cNvSpPr>
            <a:spLocks noGrp="1"/>
          </p:cNvSpPr>
          <p:nvPr>
            <p:ph type="body" sz="quarter" idx="21" hasCustomPrompt="1"/>
          </p:nvPr>
        </p:nvSpPr>
        <p:spPr>
          <a:xfrm>
            <a:off x="17449801" y="9463385"/>
            <a:ext cx="3251201" cy="927101"/>
          </a:xfrm>
          <a:prstGeom prst="rect">
            <a:avLst/>
          </a:prstGeom>
        </p:spPr>
        <p:txBody>
          <a:bodyPr numCol="1" spcCol="38100" anchor="ctr"/>
          <a:lstStyle>
            <a:lvl1pPr algn="ctr">
              <a:lnSpc>
                <a:spcPct val="130000"/>
              </a:lnSpc>
              <a:defRPr sz="2200" spc="0">
                <a:solidFill>
                  <a:schemeClr val="accent6">
                    <a:hueOff val="-2214564"/>
                    <a:satOff val="-18445"/>
                    <a:lumOff val="-82920"/>
                  </a:schemeClr>
                </a:solidFill>
                <a:latin typeface="Titillium WebSemiBold"/>
                <a:ea typeface="Titillium WebSemiBold"/>
                <a:cs typeface="Titillium WebSemiBold"/>
                <a:sym typeface="Titillium WebSemiBold"/>
              </a:defRPr>
            </a:lvl1pPr>
          </a:lstStyle>
          <a:p>
            <a:r>
              <a:t>Wide field</a:t>
            </a:r>
          </a:p>
        </p:txBody>
      </p:sp>
      <p:sp>
        <p:nvSpPr>
          <p:cNvPr id="1396" name="Shape 1396"/>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showMasterSp="0">
  <p:cSld name="Gallery 9">
    <p:spTree>
      <p:nvGrpSpPr>
        <p:cNvPr id="1" name=""/>
        <p:cNvGrpSpPr/>
        <p:nvPr/>
      </p:nvGrpSpPr>
      <p:grpSpPr>
        <a:xfrm>
          <a:off x="0" y="0"/>
          <a:ext cx="0" cy="0"/>
          <a:chOff x="0" y="0"/>
          <a:chExt cx="0" cy="0"/>
        </a:xfrm>
      </p:grpSpPr>
      <p:sp>
        <p:nvSpPr>
          <p:cNvPr id="1403" name="Shape 1403"/>
          <p:cNvSpPr>
            <a:spLocks noGrp="1"/>
          </p:cNvSpPr>
          <p:nvPr>
            <p:ph type="pic" sz="quarter" idx="13"/>
          </p:nvPr>
        </p:nvSpPr>
        <p:spPr>
          <a:xfrm>
            <a:off x="16256000" y="5587999"/>
            <a:ext cx="8128000" cy="6608912"/>
          </a:xfrm>
          <a:prstGeom prst="rect">
            <a:avLst/>
          </a:prstGeom>
        </p:spPr>
        <p:txBody>
          <a:bodyPr lIns="91439" tIns="45719" rIns="91439" bIns="45719" numCol="1" spcCol="38100">
            <a:noAutofit/>
          </a:bodyPr>
          <a:lstStyle>
            <a:lvl1pPr algn="r">
              <a:defRPr/>
            </a:lvl1pPr>
          </a:lstStyle>
          <a:p/>
        </p:txBody>
      </p:sp>
      <p:sp>
        <p:nvSpPr>
          <p:cNvPr id="1404" name="Shape 1404"/>
          <p:cNvSpPr>
            <a:spLocks noGrp="1"/>
          </p:cNvSpPr>
          <p:nvPr>
            <p:ph type="pic" sz="quarter" idx="14"/>
          </p:nvPr>
        </p:nvSpPr>
        <p:spPr>
          <a:xfrm>
            <a:off x="8128000" y="5588000"/>
            <a:ext cx="8128000" cy="6604000"/>
          </a:xfrm>
          <a:prstGeom prst="rect">
            <a:avLst/>
          </a:prstGeom>
        </p:spPr>
        <p:txBody>
          <a:bodyPr lIns="91439" tIns="45719" rIns="91439" bIns="45719" numCol="1" spcCol="38100">
            <a:noAutofit/>
          </a:bodyPr>
          <a:lstStyle>
            <a:lvl1pPr algn="r">
              <a:defRPr/>
            </a:lvl1pPr>
          </a:lstStyle>
          <a:p/>
        </p:txBody>
      </p:sp>
      <p:sp>
        <p:nvSpPr>
          <p:cNvPr id="1405" name="Shape 1405"/>
          <p:cNvSpPr>
            <a:spLocks noGrp="1"/>
          </p:cNvSpPr>
          <p:nvPr>
            <p:ph type="pic" sz="quarter" idx="15"/>
          </p:nvPr>
        </p:nvSpPr>
        <p:spPr>
          <a:xfrm>
            <a:off x="0" y="5587999"/>
            <a:ext cx="8128000" cy="6604001"/>
          </a:xfrm>
          <a:prstGeom prst="rect">
            <a:avLst/>
          </a:prstGeom>
        </p:spPr>
        <p:txBody>
          <a:bodyPr lIns="91439" tIns="45719" rIns="91439" bIns="45719" numCol="1" spcCol="38100">
            <a:noAutofit/>
          </a:bodyPr>
          <a:lstStyle>
            <a:lvl1pPr algn="r">
              <a:defRPr/>
            </a:lvl1pPr>
          </a:lstStyle>
          <a:p/>
        </p:txBody>
      </p:sp>
      <p:sp>
        <p:nvSpPr>
          <p:cNvPr id="1406" name="Shape 140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07" name="Shape 140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08" name="Shape 1408"/>
          <p:cNvSpPr>
            <a:spLocks noGrp="1"/>
          </p:cNvSpPr>
          <p:nvPr>
            <p:ph type="sldNum" sz="quarter" idx="2"/>
          </p:nvPr>
        </p:nvSpPr>
        <p:spPr>
          <a:prstGeom prst="rect">
            <a:avLst/>
          </a:prstGeom>
        </p:spPr>
        <p:txBody>
          <a:bodyPr/>
          <a:lstStyle/>
          <a:p>
            <a:fld id="{86CB4B4D-7CA3-9044-876B-883B54F8677D}" type="slidenum">
              <a:rPr/>
            </a:fld>
            <a:endParaRPr/>
          </a:p>
        </p:txBody>
      </p:sp>
      <p:sp>
        <p:nvSpPr>
          <p:cNvPr id="1409" name="Shape 1409"/>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10" name="Shape 141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11" name="Shape 1411"/>
          <p:cNvSpPr>
            <a:spLocks noGrp="1"/>
          </p:cNvSpPr>
          <p:nvPr>
            <p:ph type="body" sz="quarter" idx="16" hasCustomPrompt="1"/>
          </p:nvPr>
        </p:nvSpPr>
        <p:spPr>
          <a:xfrm>
            <a:off x="8756650" y="3135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412" name="Shape 1412"/>
          <p:cNvSpPr>
            <a:spLocks noGrp="1"/>
          </p:cNvSpPr>
          <p:nvPr>
            <p:ph type="title" hasCustomPrompt="1"/>
          </p:nvPr>
        </p:nvSpPr>
        <p:spPr>
          <a:xfrm>
            <a:off x="4387453" y="1447800"/>
            <a:ext cx="15609094" cy="1676400"/>
          </a:xfrm>
          <a:prstGeom prst="rect">
            <a:avLst/>
          </a:prstGeom>
        </p:spPr>
        <p:txBody>
          <a:bodyPr anchor="b"/>
          <a:lstStyle/>
          <a:p>
            <a:r>
              <a:t>Title Text</a:t>
            </a:r>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showMasterSp="0">
  <p:cSld name="Gallery 10">
    <p:spTree>
      <p:nvGrpSpPr>
        <p:cNvPr id="1" name=""/>
        <p:cNvGrpSpPr/>
        <p:nvPr/>
      </p:nvGrpSpPr>
      <p:grpSpPr>
        <a:xfrm>
          <a:off x="0" y="0"/>
          <a:ext cx="0" cy="0"/>
          <a:chOff x="0" y="0"/>
          <a:chExt cx="0" cy="0"/>
        </a:xfrm>
      </p:grpSpPr>
      <p:sp>
        <p:nvSpPr>
          <p:cNvPr id="1419" name="Shape 1419"/>
          <p:cNvSpPr/>
          <p:nvPr/>
        </p:nvSpPr>
        <p:spPr>
          <a:xfrm>
            <a:off x="9973269" y="0"/>
            <a:ext cx="14410731"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420" name="Shape 1420"/>
          <p:cNvSpPr>
            <a:spLocks noGrp="1"/>
          </p:cNvSpPr>
          <p:nvPr>
            <p:ph type="pic" sz="quarter" idx="13"/>
          </p:nvPr>
        </p:nvSpPr>
        <p:spPr>
          <a:xfrm>
            <a:off x="18288002" y="1523999"/>
            <a:ext cx="4572165" cy="10667944"/>
          </a:xfrm>
          <a:prstGeom prst="rect">
            <a:avLst/>
          </a:prstGeom>
        </p:spPr>
        <p:txBody>
          <a:bodyPr lIns="91439" tIns="45719" rIns="91439" bIns="45719" numCol="1" spcCol="38100">
            <a:noAutofit/>
          </a:bodyPr>
          <a:lstStyle/>
          <a:p/>
        </p:txBody>
      </p:sp>
      <p:sp>
        <p:nvSpPr>
          <p:cNvPr id="1421" name="Shape 142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2" name="Shape 1422"/>
          <p:cNvSpPr>
            <a:spLocks noGrp="1"/>
          </p:cNvSpPr>
          <p:nvPr>
            <p:ph type="pic" sz="quarter" idx="14"/>
          </p:nvPr>
        </p:nvSpPr>
        <p:spPr>
          <a:xfrm>
            <a:off x="7624564" y="6858000"/>
            <a:ext cx="10663599" cy="5333943"/>
          </a:xfrm>
          <a:prstGeom prst="rect">
            <a:avLst/>
          </a:prstGeom>
        </p:spPr>
        <p:txBody>
          <a:bodyPr lIns="91439" tIns="45719" rIns="91439" bIns="45719" numCol="1" spcCol="38100">
            <a:noAutofit/>
          </a:bodyPr>
          <a:lstStyle/>
          <a:p/>
        </p:txBody>
      </p:sp>
      <p:sp>
        <p:nvSpPr>
          <p:cNvPr id="1423" name="Shape 1423"/>
          <p:cNvSpPr>
            <a:spLocks noGrp="1"/>
          </p:cNvSpPr>
          <p:nvPr>
            <p:ph type="pic" sz="quarter" idx="15"/>
          </p:nvPr>
        </p:nvSpPr>
        <p:spPr>
          <a:xfrm>
            <a:off x="12192004" y="1524000"/>
            <a:ext cx="6095962" cy="5333943"/>
          </a:xfrm>
          <a:prstGeom prst="rect">
            <a:avLst/>
          </a:prstGeom>
        </p:spPr>
        <p:txBody>
          <a:bodyPr lIns="91439" tIns="45719" rIns="91439" bIns="45719" numCol="1" spcCol="38100">
            <a:noAutofit/>
          </a:bodyPr>
          <a:lstStyle/>
          <a:p/>
        </p:txBody>
      </p:sp>
      <p:sp>
        <p:nvSpPr>
          <p:cNvPr id="1424" name="Shape 1424"/>
          <p:cNvSpPr>
            <a:spLocks noGrp="1"/>
          </p:cNvSpPr>
          <p:nvPr>
            <p:ph type="pic" sz="quarter" idx="16"/>
          </p:nvPr>
        </p:nvSpPr>
        <p:spPr>
          <a:xfrm>
            <a:off x="7625952" y="1524000"/>
            <a:ext cx="4566048" cy="5333943"/>
          </a:xfrm>
          <a:prstGeom prst="rect">
            <a:avLst/>
          </a:prstGeom>
        </p:spPr>
        <p:txBody>
          <a:bodyPr lIns="91439" tIns="45719" rIns="91439" bIns="45719" numCol="1" spcCol="38100">
            <a:noAutofit/>
          </a:bodyPr>
          <a:lstStyle/>
          <a:p/>
        </p:txBody>
      </p:sp>
      <p:sp>
        <p:nvSpPr>
          <p:cNvPr id="1425" name="Shape 1425"/>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6" name="Shape 142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7" name="Shape 142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8" name="Shape 1428"/>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9" name="Shape 1429"/>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30" name="Shape 1430"/>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31" name="Shape 1431"/>
          <p:cNvSpPr>
            <a:spLocks noGrp="1"/>
          </p:cNvSpPr>
          <p:nvPr>
            <p:ph type="body" sz="quarter" idx="1" hasCustomPrompt="1"/>
          </p:nvPr>
        </p:nvSpPr>
        <p:spPr>
          <a:xfrm>
            <a:off x="1524000" y="7092790"/>
            <a:ext cx="4572000" cy="3455392"/>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432" name="Shape 1432"/>
          <p:cNvSpPr>
            <a:spLocks noGrp="1"/>
          </p:cNvSpPr>
          <p:nvPr>
            <p:ph type="title" hasCustomPrompt="1"/>
          </p:nvPr>
        </p:nvSpPr>
        <p:spPr>
          <a:xfrm>
            <a:off x="1523998" y="1525984"/>
            <a:ext cx="4572001" cy="518382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showMasterSp="0">
  <p:cSld name="Gallery 11">
    <p:spTree>
      <p:nvGrpSpPr>
        <p:cNvPr id="1" name=""/>
        <p:cNvGrpSpPr/>
        <p:nvPr/>
      </p:nvGrpSpPr>
      <p:grpSpPr>
        <a:xfrm>
          <a:off x="0" y="0"/>
          <a:ext cx="0" cy="0"/>
          <a:chOff x="0" y="0"/>
          <a:chExt cx="0" cy="0"/>
        </a:xfrm>
      </p:grpSpPr>
      <p:sp>
        <p:nvSpPr>
          <p:cNvPr id="1439" name="Shape 1439"/>
          <p:cNvSpPr/>
          <p:nvPr/>
        </p:nvSpPr>
        <p:spPr>
          <a:xfrm>
            <a:off x="7604226" y="0"/>
            <a:ext cx="16779774"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440" name="Shape 144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41" name="Shape 144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42" name="Shape 1442"/>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43" name="Shape 1443"/>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44" name="Shape 1444"/>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45" name="Shape 1445"/>
          <p:cNvSpPr>
            <a:spLocks noGrp="1"/>
          </p:cNvSpPr>
          <p:nvPr>
            <p:ph type="pic" sz="quarter" idx="13"/>
          </p:nvPr>
        </p:nvSpPr>
        <p:spPr>
          <a:xfrm>
            <a:off x="11049000" y="2285999"/>
            <a:ext cx="4572000" cy="6858001"/>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446" name="Shape 1446"/>
          <p:cNvSpPr>
            <a:spLocks noGrp="1"/>
          </p:cNvSpPr>
          <p:nvPr>
            <p:ph type="pic" sz="quarter" idx="14"/>
          </p:nvPr>
        </p:nvSpPr>
        <p:spPr>
          <a:xfrm>
            <a:off x="3048000" y="2284015"/>
            <a:ext cx="6858000" cy="6854032"/>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447" name="Shape 1447"/>
          <p:cNvSpPr>
            <a:spLocks noGrp="1"/>
          </p:cNvSpPr>
          <p:nvPr>
            <p:ph type="pic" sz="quarter" idx="15"/>
          </p:nvPr>
        </p:nvSpPr>
        <p:spPr>
          <a:xfrm>
            <a:off x="16764000" y="2285999"/>
            <a:ext cx="4572000" cy="6858001"/>
          </a:xfrm>
          <a:prstGeom prst="rect">
            <a:avLst/>
          </a:prstGeom>
          <a:effectLst>
            <a:outerShdw blurRad="635000" dist="317500" dir="3300000" rotWithShape="0">
              <a:schemeClr val="accent6">
                <a:hueOff val="-2214564"/>
                <a:satOff val="-18445"/>
                <a:lumOff val="-82920"/>
                <a:alpha val="30135"/>
              </a:schemeClr>
            </a:outerShdw>
          </a:effectLst>
        </p:spPr>
        <p:txBody>
          <a:bodyPr lIns="91439" tIns="45719" rIns="91439" bIns="45719" numCol="1" spcCol="38100">
            <a:noAutofit/>
          </a:bodyPr>
          <a:lstStyle/>
          <a:p/>
        </p:txBody>
      </p:sp>
      <p:sp>
        <p:nvSpPr>
          <p:cNvPr id="1448" name="Shape 1448"/>
          <p:cNvSpPr>
            <a:spLocks noGrp="1"/>
          </p:cNvSpPr>
          <p:nvPr>
            <p:ph type="body" sz="quarter" idx="16" hasCustomPrompt="1"/>
          </p:nvPr>
        </p:nvSpPr>
        <p:spPr>
          <a:xfrm>
            <a:off x="3048000" y="10419754"/>
            <a:ext cx="4054574" cy="1975446"/>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Geometry arose independently in a number of early cultures as a body of practical…</a:t>
            </a:r>
          </a:p>
        </p:txBody>
      </p:sp>
      <p:sp>
        <p:nvSpPr>
          <p:cNvPr id="1449" name="Shape 1449"/>
          <p:cNvSpPr>
            <a:spLocks noGrp="1"/>
          </p:cNvSpPr>
          <p:nvPr>
            <p:ph type="body" sz="quarter" idx="17" hasCustomPrompt="1"/>
          </p:nvPr>
        </p:nvSpPr>
        <p:spPr>
          <a:xfrm>
            <a:off x="11049000" y="10419754"/>
            <a:ext cx="3810000" cy="1975446"/>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A mathematician who works in the field of geometry is called a geometer…</a:t>
            </a:r>
          </a:p>
        </p:txBody>
      </p:sp>
      <p:sp>
        <p:nvSpPr>
          <p:cNvPr id="1450" name="Shape 1450"/>
          <p:cNvSpPr>
            <a:spLocks noGrp="1"/>
          </p:cNvSpPr>
          <p:nvPr>
            <p:ph type="body" sz="quarter" idx="18" hasCustomPrompt="1"/>
          </p:nvPr>
        </p:nvSpPr>
        <p:spPr>
          <a:xfrm>
            <a:off x="16764000" y="10419754"/>
            <a:ext cx="3810000" cy="1975446"/>
          </a:xfrm>
          <a:prstGeom prst="rect">
            <a:avLst/>
          </a:prstGeom>
        </p:spPr>
        <p:txBody>
          <a:bodyPr numCol="1" spcCol="38100"/>
          <a:lstStyle>
            <a:lvl1pPr>
              <a:lnSpc>
                <a:spcPct val="130000"/>
              </a:lnSpc>
              <a:defRPr sz="2400">
                <a:solidFill>
                  <a:schemeClr val="accent6">
                    <a:hueOff val="-2214564"/>
                    <a:satOff val="-18445"/>
                    <a:lumOff val="-82920"/>
                    <a:alpha val="70329"/>
                  </a:schemeClr>
                </a:solidFill>
              </a:defRPr>
            </a:lvl1pPr>
          </a:lstStyle>
          <a:p>
            <a:r>
              <a:t>This played a key role in the emergence of infinitesimal calculus…</a:t>
            </a:r>
          </a:p>
        </p:txBody>
      </p:sp>
      <p:sp>
        <p:nvSpPr>
          <p:cNvPr id="1451" name="Shape 1451"/>
          <p:cNvSpPr>
            <a:spLocks noGrp="1"/>
          </p:cNvSpPr>
          <p:nvPr>
            <p:ph type="body" sz="quarter" idx="19" hasCustomPrompt="1"/>
          </p:nvPr>
        </p:nvSpPr>
        <p:spPr>
          <a:xfrm>
            <a:off x="3048000" y="9707612"/>
            <a:ext cx="6858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Strange mountain</a:t>
            </a:r>
          </a:p>
        </p:txBody>
      </p:sp>
      <p:sp>
        <p:nvSpPr>
          <p:cNvPr id="1452" name="Shape 1452"/>
          <p:cNvSpPr>
            <a:spLocks noGrp="1"/>
          </p:cNvSpPr>
          <p:nvPr>
            <p:ph type="body" sz="quarter" idx="20" hasCustomPrompt="1"/>
          </p:nvPr>
        </p:nvSpPr>
        <p:spPr>
          <a:xfrm>
            <a:off x="11049000" y="9707612"/>
            <a:ext cx="4572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Deep water</a:t>
            </a:r>
          </a:p>
        </p:txBody>
      </p:sp>
      <p:sp>
        <p:nvSpPr>
          <p:cNvPr id="1453" name="Shape 1453"/>
          <p:cNvSpPr>
            <a:spLocks noGrp="1"/>
          </p:cNvSpPr>
          <p:nvPr>
            <p:ph type="body" sz="quarter" idx="21" hasCustomPrompt="1"/>
          </p:nvPr>
        </p:nvSpPr>
        <p:spPr>
          <a:xfrm>
            <a:off x="16764000" y="9707612"/>
            <a:ext cx="4572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5"/>
                    <a:lumOff val="-82920"/>
                  </a:schemeClr>
                </a:solidFill>
              </a:defRPr>
            </a:lvl1pPr>
          </a:lstStyle>
          <a:p>
            <a:r>
              <a:t>Deep forest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1.1">
    <p:spTree>
      <p:nvGrpSpPr>
        <p:cNvPr id="1" name=""/>
        <p:cNvGrpSpPr/>
        <p:nvPr/>
      </p:nvGrpSpPr>
      <p:grpSpPr>
        <a:xfrm>
          <a:off x="0" y="0"/>
          <a:ext cx="0" cy="0"/>
          <a:chOff x="0" y="0"/>
          <a:chExt cx="0" cy="0"/>
        </a:xfrm>
      </p:grpSpPr>
      <p:sp>
        <p:nvSpPr>
          <p:cNvPr id="278" name="Shape 278"/>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280" name="Shape 28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81" name="Shape 28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82" name="Shape 28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83" name="Shape 283"/>
          <p:cNvSpPr>
            <a:spLocks noGrp="1"/>
          </p:cNvSpPr>
          <p:nvPr>
            <p:ph type="sldNum" sz="quarter" idx="2"/>
          </p:nvPr>
        </p:nvSpPr>
        <p:spPr>
          <a:prstGeom prst="rect">
            <a:avLst/>
          </a:prstGeom>
        </p:spPr>
        <p:txBody>
          <a:bodyPr/>
          <a:lstStyle/>
          <a:p>
            <a:fld id="{86CB4B4D-7CA3-9044-876B-883B54F8677D}" type="slidenum">
              <a:rPr/>
            </a:fld>
            <a:endParaRPr/>
          </a:p>
        </p:txBody>
      </p:sp>
      <p:sp>
        <p:nvSpPr>
          <p:cNvPr id="285" name="Shape 285"/>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86" name="Shape 286"/>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288" name="Shape 288"/>
          <p:cNvSpPr>
            <a:spLocks noGrp="1"/>
          </p:cNvSpPr>
          <p:nvPr>
            <p:ph type="body" sz="quarter" idx="14" hasCustomPrompt="1"/>
          </p:nvPr>
        </p:nvSpPr>
        <p:spPr>
          <a:xfrm>
            <a:off x="13718083" y="3543301"/>
            <a:ext cx="8379916" cy="2015628"/>
          </a:xfrm>
          <a:prstGeom prst="rect">
            <a:avLst/>
          </a:prstGeom>
        </p:spPr>
        <p:txBody>
          <a:bodyPr numCol="1" spcCol="38100"/>
          <a:lstStyle>
            <a:lvl1pPr>
              <a:lnSpc>
                <a:spcPct val="130000"/>
              </a:lnSpc>
              <a:defRPr/>
            </a:lvl1pPr>
          </a:lstStyle>
          <a:p>
            <a:r>
              <a:rPr dirty="0"/>
              <a:t>Geometry arose independently in a number of early cultures as a body of practical…</a:t>
            </a:r>
            <a:endParaRPr dirty="0"/>
          </a:p>
        </p:txBody>
      </p:sp>
      <p:sp>
        <p:nvSpPr>
          <p:cNvPr id="289" name="Shape 289"/>
          <p:cNvSpPr>
            <a:spLocks noGrp="1"/>
          </p:cNvSpPr>
          <p:nvPr>
            <p:ph type="body" sz="quarter" idx="15" hasCustomPrompt="1"/>
          </p:nvPr>
        </p:nvSpPr>
        <p:spPr>
          <a:xfrm>
            <a:off x="13716000" y="2857500"/>
            <a:ext cx="8381999" cy="692497"/>
          </a:xfrm>
          <a:prstGeom prst="rect">
            <a:avLst/>
          </a:prstGeom>
        </p:spPr>
        <p:txBody>
          <a:bodyPr wrap="square"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Simple slides</a:t>
            </a:r>
          </a:p>
        </p:txBody>
      </p:sp>
      <p:sp>
        <p:nvSpPr>
          <p:cNvPr id="290" name="Shape 290"/>
          <p:cNvSpPr/>
          <p:nvPr/>
        </p:nvSpPr>
        <p:spPr>
          <a:xfrm flipV="1">
            <a:off x="13195299" y="3048000"/>
            <a:ext cx="1" cy="10668000"/>
          </a:xfrm>
          <a:prstGeom prst="line">
            <a:avLst/>
          </a:prstGeom>
          <a:ln w="25400">
            <a:solidFill>
              <a:schemeClr val="accent5">
                <a:hueOff val="-116276"/>
                <a:satOff val="1298"/>
                <a:lumOff val="8132"/>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291" name="Shape 291"/>
          <p:cNvSpPr/>
          <p:nvPr/>
        </p:nvSpPr>
        <p:spPr>
          <a:xfrm flipV="1">
            <a:off x="13195299" y="3086100"/>
            <a:ext cx="1" cy="723900"/>
          </a:xfrm>
          <a:prstGeom prst="line">
            <a:avLst/>
          </a:prstGeom>
          <a:ln w="25400">
            <a:solidFill>
              <a:schemeClr val="accent5">
                <a:hueOff val="315652"/>
                <a:satOff val="-16549"/>
                <a:lumOff val="-24597"/>
              </a:schemeClr>
            </a:solidFill>
            <a:miter lim="400000"/>
            <a:tailEnd type="diamond"/>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292" name="Shape 292"/>
          <p:cNvSpPr>
            <a:spLocks noGrp="1"/>
          </p:cNvSpPr>
          <p:nvPr>
            <p:ph type="body" sz="quarter" idx="16" hasCustomPrompt="1"/>
          </p:nvPr>
        </p:nvSpPr>
        <p:spPr>
          <a:xfrm>
            <a:off x="10468406" y="2788249"/>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9"/>
                    <a:lumOff val="-24597"/>
                  </a:schemeClr>
                </a:solidFill>
              </a:defRPr>
            </a:lvl1pPr>
          </a:lstStyle>
          <a:p>
            <a:r>
              <a:t>10:00</a:t>
            </a:r>
          </a:p>
        </p:txBody>
      </p:sp>
      <p:sp>
        <p:nvSpPr>
          <p:cNvPr id="293" name="Shape 293"/>
          <p:cNvSpPr>
            <a:spLocks noGrp="1"/>
          </p:cNvSpPr>
          <p:nvPr>
            <p:ph type="body" sz="quarter" idx="17" hasCustomPrompt="1"/>
          </p:nvPr>
        </p:nvSpPr>
        <p:spPr>
          <a:xfrm>
            <a:off x="13718083" y="6230310"/>
            <a:ext cx="8379916" cy="1939925"/>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294" name="Shape 294"/>
          <p:cNvSpPr>
            <a:spLocks noGrp="1"/>
          </p:cNvSpPr>
          <p:nvPr>
            <p:ph type="body" sz="quarter" idx="18" hasCustomPrompt="1"/>
          </p:nvPr>
        </p:nvSpPr>
        <p:spPr>
          <a:xfrm>
            <a:off x="13716000" y="5545765"/>
            <a:ext cx="8381999" cy="685800"/>
          </a:xfrm>
          <a:prstGeom prst="rect">
            <a:avLst/>
          </a:prstGeom>
        </p:spPr>
        <p:txBody>
          <a:bodyPr wrap="square"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About us</a:t>
            </a:r>
          </a:p>
        </p:txBody>
      </p:sp>
      <p:sp>
        <p:nvSpPr>
          <p:cNvPr id="295" name="Shape 295"/>
          <p:cNvSpPr/>
          <p:nvPr/>
        </p:nvSpPr>
        <p:spPr>
          <a:xfrm flipV="1">
            <a:off x="13195299" y="5715000"/>
            <a:ext cx="1" cy="762000"/>
          </a:xfrm>
          <a:prstGeom prst="line">
            <a:avLst/>
          </a:prstGeom>
          <a:ln w="25400">
            <a:solidFill>
              <a:schemeClr val="accent5">
                <a:hueOff val="315652"/>
                <a:satOff val="-16549"/>
                <a:lumOff val="-24597"/>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296" name="Shape 296"/>
          <p:cNvSpPr>
            <a:spLocks noGrp="1"/>
          </p:cNvSpPr>
          <p:nvPr>
            <p:ph type="body" sz="quarter" idx="19" hasCustomPrompt="1"/>
          </p:nvPr>
        </p:nvSpPr>
        <p:spPr>
          <a:xfrm>
            <a:off x="10468406" y="5473166"/>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9"/>
                    <a:lumOff val="-24597"/>
                  </a:schemeClr>
                </a:solidFill>
              </a:defRPr>
            </a:lvl1pPr>
          </a:lstStyle>
          <a:p>
            <a:r>
              <a:t>11:30</a:t>
            </a:r>
          </a:p>
        </p:txBody>
      </p:sp>
      <p:sp>
        <p:nvSpPr>
          <p:cNvPr id="297" name="Shape 297"/>
          <p:cNvSpPr>
            <a:spLocks noGrp="1"/>
          </p:cNvSpPr>
          <p:nvPr>
            <p:ph type="body" sz="quarter" idx="20" hasCustomPrompt="1"/>
          </p:nvPr>
        </p:nvSpPr>
        <p:spPr>
          <a:xfrm>
            <a:off x="13718083" y="8854780"/>
            <a:ext cx="8379916" cy="2159000"/>
          </a:xfrm>
          <a:prstGeom prst="rect">
            <a:avLst/>
          </a:prstGeom>
        </p:spPr>
        <p:txBody>
          <a:bodyPr numCol="1" spcCol="38100"/>
          <a:lstStyle>
            <a:lvl1pPr>
              <a:lnSpc>
                <a:spcPct val="130000"/>
              </a:lnSpc>
              <a:defRPr/>
            </a:lvl1pPr>
          </a:lstStyle>
          <a:p>
            <a:r>
              <a:t>This played a key role in the emergence of infinitesimal calculus. With elements of formal mathematical science emerging in the West…</a:t>
            </a:r>
          </a:p>
        </p:txBody>
      </p:sp>
      <p:sp>
        <p:nvSpPr>
          <p:cNvPr id="298" name="Shape 298"/>
          <p:cNvSpPr>
            <a:spLocks noGrp="1"/>
          </p:cNvSpPr>
          <p:nvPr>
            <p:ph type="body" sz="quarter" idx="21" hasCustomPrompt="1"/>
          </p:nvPr>
        </p:nvSpPr>
        <p:spPr>
          <a:xfrm>
            <a:off x="13716000" y="8170235"/>
            <a:ext cx="8381999" cy="685800"/>
          </a:xfrm>
          <a:prstGeom prst="rect">
            <a:avLst/>
          </a:prstGeom>
        </p:spPr>
        <p:txBody>
          <a:bodyPr wrap="square"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Our portfolio</a:t>
            </a:r>
          </a:p>
        </p:txBody>
      </p:sp>
      <p:sp>
        <p:nvSpPr>
          <p:cNvPr id="299" name="Shape 299"/>
          <p:cNvSpPr/>
          <p:nvPr/>
        </p:nvSpPr>
        <p:spPr>
          <a:xfrm flipV="1">
            <a:off x="13195299" y="8382000"/>
            <a:ext cx="1" cy="762000"/>
          </a:xfrm>
          <a:prstGeom prst="line">
            <a:avLst/>
          </a:prstGeom>
          <a:ln w="25400">
            <a:solidFill>
              <a:schemeClr val="accent5">
                <a:hueOff val="315652"/>
                <a:satOff val="-16549"/>
                <a:lumOff val="-24597"/>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00" name="Shape 300"/>
          <p:cNvSpPr>
            <a:spLocks noGrp="1"/>
          </p:cNvSpPr>
          <p:nvPr>
            <p:ph type="body" sz="quarter" idx="22" hasCustomPrompt="1"/>
          </p:nvPr>
        </p:nvSpPr>
        <p:spPr>
          <a:xfrm>
            <a:off x="10468406" y="8097636"/>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9"/>
                    <a:lumOff val="-24597"/>
                  </a:schemeClr>
                </a:solidFill>
              </a:defRPr>
            </a:lvl1pPr>
          </a:lstStyle>
          <a:p>
            <a:r>
              <a:t>13:00</a:t>
            </a:r>
          </a:p>
        </p:txBody>
      </p:sp>
      <p:sp>
        <p:nvSpPr>
          <p:cNvPr id="29"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5" name="Text Placeholder 3"/>
          <p:cNvSpPr>
            <a:spLocks noGrp="1"/>
          </p:cNvSpPr>
          <p:nvPr>
            <p:ph type="body" sz="quarter" idx="23"/>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6"/>
                    <a:lumOff val="-82921"/>
                    <a:alpha val="35000"/>
                  </a:schemeClr>
                </a:solidFill>
              </a:defRPr>
            </a:lvl1pPr>
          </a:lstStyle>
          <a:p>
            <a:pPr lvl="0"/>
            <a:endParaRPr lang="en-US" dirty="0"/>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Gallery 12">
    <p:bg>
      <p:bgPr>
        <a:gradFill flip="none" rotWithShape="1">
          <a:gsLst>
            <a:gs pos="0">
              <a:schemeClr val="accent3">
                <a:hueOff val="-191394"/>
                <a:satOff val="25584"/>
                <a:lumOff val="5962"/>
              </a:schemeClr>
            </a:gs>
            <a:gs pos="100000">
              <a:schemeClr val="accent3">
                <a:satOff val="-11841"/>
                <a:lumOff val="-15676"/>
              </a:schemeClr>
            </a:gs>
          </a:gsLst>
          <a:lin ang="6599999" scaled="0"/>
        </a:gradFill>
        <a:effectLst/>
      </p:bgPr>
    </p:bg>
    <p:spTree>
      <p:nvGrpSpPr>
        <p:cNvPr id="1" name=""/>
        <p:cNvGrpSpPr/>
        <p:nvPr/>
      </p:nvGrpSpPr>
      <p:grpSpPr>
        <a:xfrm>
          <a:off x="0" y="0"/>
          <a:ext cx="0" cy="0"/>
          <a:chOff x="0" y="0"/>
          <a:chExt cx="0" cy="0"/>
        </a:xfrm>
      </p:grpSpPr>
      <p:sp>
        <p:nvSpPr>
          <p:cNvPr id="1465" name="Shape 1465"/>
          <p:cNvSpPr/>
          <p:nvPr/>
        </p:nvSpPr>
        <p:spPr>
          <a:xfrm>
            <a:off x="1524000" y="1524000"/>
            <a:ext cx="7619999" cy="10668000"/>
          </a:xfrm>
          <a:prstGeom prst="rect">
            <a:avLst/>
          </a:prstGeom>
          <a:solidFill>
            <a:srgbClr val="FFFFF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460" name="Shape 1460"/>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61" name="Shape 146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62" name="Shape 1462"/>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63" name="Shape 1463"/>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64" name="Shape 1464"/>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67" name="Shape 1467"/>
          <p:cNvSpPr>
            <a:spLocks noGrp="1"/>
          </p:cNvSpPr>
          <p:nvPr>
            <p:ph type="pic" sz="quarter" idx="14"/>
          </p:nvPr>
        </p:nvSpPr>
        <p:spPr>
          <a:xfrm>
            <a:off x="18288002" y="1523999"/>
            <a:ext cx="4572165" cy="10667944"/>
          </a:xfrm>
          <a:prstGeom prst="rect">
            <a:avLst/>
          </a:prstGeom>
        </p:spPr>
        <p:txBody>
          <a:bodyPr lIns="91439" tIns="45719" rIns="91439" bIns="45719" numCol="1" spcCol="38100">
            <a:noAutofit/>
          </a:bodyPr>
          <a:lstStyle/>
          <a:p/>
        </p:txBody>
      </p:sp>
      <p:sp>
        <p:nvSpPr>
          <p:cNvPr id="1468" name="Shape 1468"/>
          <p:cNvSpPr>
            <a:spLocks noGrp="1"/>
          </p:cNvSpPr>
          <p:nvPr>
            <p:ph type="pic" sz="quarter" idx="15"/>
          </p:nvPr>
        </p:nvSpPr>
        <p:spPr>
          <a:xfrm>
            <a:off x="9143703" y="6857999"/>
            <a:ext cx="9144461" cy="5333944"/>
          </a:xfrm>
          <a:prstGeom prst="rect">
            <a:avLst/>
          </a:prstGeom>
        </p:spPr>
        <p:txBody>
          <a:bodyPr lIns="91439" tIns="45719" rIns="91439" bIns="45719" numCol="1" spcCol="38100">
            <a:noAutofit/>
          </a:bodyPr>
          <a:lstStyle/>
          <a:p/>
        </p:txBody>
      </p:sp>
      <p:sp>
        <p:nvSpPr>
          <p:cNvPr id="1469" name="Shape 1469"/>
          <p:cNvSpPr>
            <a:spLocks noGrp="1"/>
          </p:cNvSpPr>
          <p:nvPr>
            <p:ph type="pic" sz="quarter" idx="16"/>
          </p:nvPr>
        </p:nvSpPr>
        <p:spPr>
          <a:xfrm>
            <a:off x="12192004" y="1524000"/>
            <a:ext cx="6095962" cy="5333943"/>
          </a:xfrm>
          <a:prstGeom prst="rect">
            <a:avLst/>
          </a:prstGeom>
        </p:spPr>
        <p:txBody>
          <a:bodyPr lIns="91439" tIns="45719" rIns="91439" bIns="45719" numCol="1" spcCol="38100">
            <a:noAutofit/>
          </a:bodyPr>
          <a:lstStyle/>
          <a:p/>
        </p:txBody>
      </p:sp>
      <p:sp>
        <p:nvSpPr>
          <p:cNvPr id="1470" name="Shape 1470"/>
          <p:cNvSpPr>
            <a:spLocks noGrp="1"/>
          </p:cNvSpPr>
          <p:nvPr>
            <p:ph type="pic" sz="quarter" idx="17"/>
          </p:nvPr>
        </p:nvSpPr>
        <p:spPr>
          <a:xfrm>
            <a:off x="9143998" y="1524000"/>
            <a:ext cx="3048001" cy="5333943"/>
          </a:xfrm>
          <a:prstGeom prst="rect">
            <a:avLst/>
          </a:prstGeom>
        </p:spPr>
        <p:txBody>
          <a:bodyPr lIns="91439" tIns="45719" rIns="91439" bIns="45719" numCol="1" spcCol="38100">
            <a:noAutofit/>
          </a:bodyPr>
          <a:lstStyle/>
          <a:p/>
        </p:txBody>
      </p:sp>
      <p:sp>
        <p:nvSpPr>
          <p:cNvPr id="1471" name="Shape 1471"/>
          <p:cNvSpPr>
            <a:spLocks noGrp="1"/>
          </p:cNvSpPr>
          <p:nvPr>
            <p:ph type="title" hasCustomPrompt="1"/>
          </p:nvPr>
        </p:nvSpPr>
        <p:spPr>
          <a:xfrm>
            <a:off x="3048000" y="1523999"/>
            <a:ext cx="4571999" cy="5187793"/>
          </a:xfrm>
          <a:prstGeom prst="rect">
            <a:avLst/>
          </a:prstGeom>
        </p:spPr>
        <p:txBody>
          <a:bodyPr anchor="b"/>
          <a:lstStyle>
            <a:lvl1pPr algn="l">
              <a:defRPr sz="6000"/>
            </a:lvl1pPr>
          </a:lstStyle>
          <a:p>
            <a:r>
              <a:t>Title Text</a:t>
            </a:r>
          </a:p>
        </p:txBody>
      </p:sp>
      <p:sp>
        <p:nvSpPr>
          <p:cNvPr id="14" name="Shape 1135"/>
          <p:cNvSpPr>
            <a:spLocks noGrp="1"/>
          </p:cNvSpPr>
          <p:nvPr>
            <p:ph type="body" sz="quarter" idx="18" hasCustomPrompt="1"/>
          </p:nvPr>
        </p:nvSpPr>
        <p:spPr>
          <a:xfrm>
            <a:off x="3048000" y="6711791"/>
            <a:ext cx="4571867"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showMasterSp="0">
  <p:cSld name="Gallery 13">
    <p:spTree>
      <p:nvGrpSpPr>
        <p:cNvPr id="1" name=""/>
        <p:cNvGrpSpPr/>
        <p:nvPr/>
      </p:nvGrpSpPr>
      <p:grpSpPr>
        <a:xfrm>
          <a:off x="0" y="0"/>
          <a:ext cx="0" cy="0"/>
          <a:chOff x="0" y="0"/>
          <a:chExt cx="0" cy="0"/>
        </a:xfrm>
      </p:grpSpPr>
      <p:sp>
        <p:nvSpPr>
          <p:cNvPr id="1478" name="Shape 147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79" name="Shape 147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80" name="Shape 1480"/>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81" name="Shape 1481"/>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82" name="Shape 1482"/>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83" name="Shape 1483"/>
          <p:cNvSpPr>
            <a:spLocks noGrp="1"/>
          </p:cNvSpPr>
          <p:nvPr>
            <p:ph type="body" sz="quarter" idx="13" hasCustomPrompt="1"/>
          </p:nvPr>
        </p:nvSpPr>
        <p:spPr>
          <a:xfrm>
            <a:off x="1523999" y="6858000"/>
            <a:ext cx="647700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484" name="Shape 1484"/>
          <p:cNvSpPr>
            <a:spLocks noGrp="1"/>
          </p:cNvSpPr>
          <p:nvPr>
            <p:ph type="pic" sz="quarter" idx="14"/>
          </p:nvPr>
        </p:nvSpPr>
        <p:spPr>
          <a:xfrm>
            <a:off x="-1" y="9138146"/>
            <a:ext cx="8123437" cy="4577855"/>
          </a:xfrm>
          <a:prstGeom prst="rect">
            <a:avLst/>
          </a:prstGeom>
        </p:spPr>
        <p:txBody>
          <a:bodyPr lIns="91439" tIns="45719" rIns="91439" bIns="45719" numCol="1" spcCol="38100">
            <a:noAutofit/>
          </a:bodyPr>
          <a:lstStyle/>
          <a:p/>
        </p:txBody>
      </p:sp>
      <p:sp>
        <p:nvSpPr>
          <p:cNvPr id="1485" name="Shape 1485"/>
          <p:cNvSpPr>
            <a:spLocks noGrp="1"/>
          </p:cNvSpPr>
          <p:nvPr>
            <p:ph type="pic" sz="quarter" idx="15"/>
          </p:nvPr>
        </p:nvSpPr>
        <p:spPr>
          <a:xfrm>
            <a:off x="8130282" y="9138146"/>
            <a:ext cx="8123436" cy="4577855"/>
          </a:xfrm>
          <a:prstGeom prst="rect">
            <a:avLst/>
          </a:prstGeom>
        </p:spPr>
        <p:txBody>
          <a:bodyPr lIns="91439" tIns="45719" rIns="91439" bIns="45719" numCol="1" spcCol="38100">
            <a:noAutofit/>
          </a:bodyPr>
          <a:lstStyle/>
          <a:p/>
        </p:txBody>
      </p:sp>
      <p:sp>
        <p:nvSpPr>
          <p:cNvPr id="1486" name="Shape 1486"/>
          <p:cNvSpPr>
            <a:spLocks noGrp="1"/>
          </p:cNvSpPr>
          <p:nvPr>
            <p:ph type="pic" sz="quarter" idx="16"/>
          </p:nvPr>
        </p:nvSpPr>
        <p:spPr>
          <a:xfrm>
            <a:off x="16260564" y="9138145"/>
            <a:ext cx="8123436" cy="4577855"/>
          </a:xfrm>
          <a:prstGeom prst="rect">
            <a:avLst/>
          </a:prstGeom>
        </p:spPr>
        <p:txBody>
          <a:bodyPr lIns="91439" tIns="45719" rIns="91439" bIns="45719" numCol="1" spcCol="38100">
            <a:noAutofit/>
          </a:bodyPr>
          <a:lstStyle/>
          <a:p/>
        </p:txBody>
      </p:sp>
      <p:sp>
        <p:nvSpPr>
          <p:cNvPr id="1487" name="Shape 1487"/>
          <p:cNvSpPr>
            <a:spLocks noGrp="1"/>
          </p:cNvSpPr>
          <p:nvPr>
            <p:ph type="title" hasCustomPrompt="1"/>
          </p:nvPr>
        </p:nvSpPr>
        <p:spPr>
          <a:xfrm>
            <a:off x="1524000" y="1523999"/>
            <a:ext cx="6476999" cy="5334002"/>
          </a:xfrm>
          <a:prstGeom prst="rect">
            <a:avLst/>
          </a:prstGeom>
        </p:spPr>
        <p:txBody>
          <a:bodyPr anchor="b"/>
          <a:lstStyle>
            <a:lvl1pPr algn="l"/>
          </a:lstStyle>
          <a:p>
            <a:r>
              <a:t>Title Text</a:t>
            </a: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showMasterSp="0">
  <p:cSld name="Watch 1">
    <p:spTree>
      <p:nvGrpSpPr>
        <p:cNvPr id="1" name=""/>
        <p:cNvGrpSpPr/>
        <p:nvPr/>
      </p:nvGrpSpPr>
      <p:grpSpPr>
        <a:xfrm>
          <a:off x="0" y="0"/>
          <a:ext cx="0" cy="0"/>
          <a:chOff x="0" y="0"/>
          <a:chExt cx="0" cy="0"/>
        </a:xfrm>
      </p:grpSpPr>
      <p:sp>
        <p:nvSpPr>
          <p:cNvPr id="1494" name="Shape 1494"/>
          <p:cNvSpPr/>
          <p:nvPr/>
        </p:nvSpPr>
        <p:spPr>
          <a:xfrm>
            <a:off x="9143999" y="0"/>
            <a:ext cx="15240001" cy="13710147"/>
          </a:xfrm>
          <a:prstGeom prst="rect">
            <a:avLst/>
          </a:prstGeom>
          <a:solidFill>
            <a:schemeClr val="accent4"/>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1496" name="Shape 1496"/>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497" name="Shape 149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98" name="Shape 1498"/>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99" name="Shape 1499"/>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0" name="Shape 1500"/>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1" name="Shape 1501"/>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2" name="Shape 150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3" name="Shape 1503"/>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4" name="Shape 1504"/>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05" name="Shape 1505"/>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506" name="Shape 150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07" name="Shape 1507"/>
          <p:cNvSpPr>
            <a:spLocks noGrp="1"/>
          </p:cNvSpPr>
          <p:nvPr>
            <p:ph type="sldNum" sz="quarter" idx="2"/>
          </p:nvPr>
        </p:nvSpPr>
        <p:spPr>
          <a:prstGeom prst="rect">
            <a:avLst/>
          </a:prstGeom>
        </p:spPr>
        <p:txBody>
          <a:bodyPr/>
          <a:lstStyle/>
          <a:p>
            <a:fld id="{86CB4B4D-7CA3-9044-876B-883B54F8677D}" type="slidenum">
              <a:rPr/>
            </a:fld>
            <a:endParaRPr/>
          </a:p>
        </p:txBody>
      </p:sp>
      <p:pic>
        <p:nvPicPr>
          <p:cNvPr id="1508" name="pasted-image.tiff"/>
          <p:cNvPicPr>
            <a:picLocks noChangeAspect="1"/>
          </p:cNvPicPr>
          <p:nvPr/>
        </p:nvPicPr>
        <p:blipFill>
          <a:blip r:embed="rId3"/>
          <a:stretch>
            <a:fillRect/>
          </a:stretch>
        </p:blipFill>
        <p:spPr>
          <a:xfrm>
            <a:off x="13843000" y="1521661"/>
            <a:ext cx="5842000" cy="10672679"/>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509" name="Shape 1509"/>
          <p:cNvSpPr>
            <a:spLocks noGrp="1"/>
          </p:cNvSpPr>
          <p:nvPr>
            <p:ph type="pic" sz="quarter" idx="14"/>
          </p:nvPr>
        </p:nvSpPr>
        <p:spPr>
          <a:xfrm>
            <a:off x="14732575" y="4463455"/>
            <a:ext cx="3801944" cy="4763690"/>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showMasterSp="0">
  <p:cSld name="Watch 2">
    <p:spTree>
      <p:nvGrpSpPr>
        <p:cNvPr id="1" name=""/>
        <p:cNvGrpSpPr/>
        <p:nvPr/>
      </p:nvGrpSpPr>
      <p:grpSpPr>
        <a:xfrm>
          <a:off x="0" y="0"/>
          <a:ext cx="0" cy="0"/>
          <a:chOff x="0" y="0"/>
          <a:chExt cx="0" cy="0"/>
        </a:xfrm>
      </p:grpSpPr>
      <p:sp>
        <p:nvSpPr>
          <p:cNvPr id="1516" name="Shape 1516"/>
          <p:cNvSpPr/>
          <p:nvPr/>
        </p:nvSpPr>
        <p:spPr>
          <a:xfrm>
            <a:off x="12061606" y="0"/>
            <a:ext cx="12322394" cy="13710147"/>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8955"/>
            <a:ext cx="13576300" cy="5892800"/>
          </a:xfrm>
          <a:prstGeom prst="rect">
            <a:avLst/>
          </a:prstGeom>
        </p:spPr>
      </p:pic>
      <p:sp>
        <p:nvSpPr>
          <p:cNvPr id="1518" name="Shape 151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519" name="Shape 151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20" name="Shape 152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21" name="Shape 1521"/>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522" name="Shape 152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23" name="Shape 1523"/>
          <p:cNvSpPr>
            <a:spLocks noGrp="1"/>
          </p:cNvSpPr>
          <p:nvPr>
            <p:ph type="sldNum" sz="quarter" idx="2"/>
          </p:nvPr>
        </p:nvSpPr>
        <p:spPr>
          <a:prstGeom prst="rect">
            <a:avLst/>
          </a:prstGeom>
        </p:spPr>
        <p:txBody>
          <a:bodyPr/>
          <a:lstStyle/>
          <a:p>
            <a:fld id="{86CB4B4D-7CA3-9044-876B-883B54F8677D}" type="slidenum">
              <a:rPr/>
            </a:fld>
            <a:endParaRPr/>
          </a:p>
        </p:txBody>
      </p:sp>
      <p:pic>
        <p:nvPicPr>
          <p:cNvPr id="1524" name="pasted-image.tiff"/>
          <p:cNvPicPr>
            <a:picLocks noChangeAspect="1"/>
          </p:cNvPicPr>
          <p:nvPr/>
        </p:nvPicPr>
        <p:blipFill>
          <a:blip r:embed="rId3"/>
          <a:stretch>
            <a:fillRect/>
          </a:stretch>
        </p:blipFill>
        <p:spPr>
          <a:xfrm>
            <a:off x="9271000" y="1521661"/>
            <a:ext cx="5842000" cy="10672679"/>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525" name="Shape 1525"/>
          <p:cNvSpPr>
            <a:spLocks noGrp="1"/>
          </p:cNvSpPr>
          <p:nvPr>
            <p:ph type="pic" sz="quarter" idx="14"/>
          </p:nvPr>
        </p:nvSpPr>
        <p:spPr>
          <a:xfrm>
            <a:off x="10160575" y="4463455"/>
            <a:ext cx="3801944" cy="4763690"/>
          </a:xfrm>
          <a:prstGeom prst="rect">
            <a:avLst/>
          </a:prstGeom>
        </p:spPr>
        <p:txBody>
          <a:bodyPr lIns="91439" tIns="45719" rIns="91439" bIns="45719" numCol="1" spcCol="38100">
            <a:noAutofit/>
          </a:bodyPr>
          <a:lstStyle/>
          <a:p/>
        </p:txBody>
      </p:sp>
      <p:sp>
        <p:nvSpPr>
          <p:cNvPr id="1526" name="Shape 1526"/>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27" name="Shape 152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showMasterSp="0">
  <p:cSld name="Watch 3">
    <p:bg>
      <p:bgPr>
        <a:gradFill flip="none" rotWithShape="1">
          <a:gsLst>
            <a:gs pos="0">
              <a:schemeClr val="accent1"/>
            </a:gs>
            <a:gs pos="100000">
              <a:schemeClr val="accent4">
                <a:hueOff val="150000"/>
                <a:lumOff val="-6460"/>
              </a:schemeClr>
            </a:gs>
          </a:gsLst>
          <a:lin ang="0" scaled="0"/>
        </a:gradFill>
        <a:effectLst/>
      </p:bgPr>
    </p:bg>
    <p:spTree>
      <p:nvGrpSpPr>
        <p:cNvPr id="1" name=""/>
        <p:cNvGrpSpPr/>
        <p:nvPr/>
      </p:nvGrpSpPr>
      <p:grpSpPr>
        <a:xfrm>
          <a:off x="0" y="0"/>
          <a:ext cx="0" cy="0"/>
          <a:chOff x="0" y="0"/>
          <a:chExt cx="0" cy="0"/>
        </a:xfrm>
      </p:grpSpPr>
      <p:sp>
        <p:nvSpPr>
          <p:cNvPr id="1534" name="Shape 153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35" name="Shape 153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36" name="Shape 1536"/>
          <p:cNvSpPr>
            <a:spLocks noGrp="1"/>
          </p:cNvSpPr>
          <p:nvPr>
            <p:ph type="sldNum" sz="quarter" idx="2"/>
          </p:nvPr>
        </p:nvSpPr>
        <p:spPr>
          <a:prstGeom prst="rect">
            <a:avLst/>
          </a:prstGeom>
        </p:spPr>
        <p:txBody>
          <a:bodyPr/>
          <a:lstStyle/>
          <a:p>
            <a:fld id="{86CB4B4D-7CA3-9044-876B-883B54F8677D}" type="slidenum">
              <a:rPr/>
            </a:fld>
            <a:endParaRPr/>
          </a:p>
        </p:txBody>
      </p:sp>
      <p:sp>
        <p:nvSpPr>
          <p:cNvPr id="1537" name="Shape 1537"/>
          <p:cNvSpPr>
            <a:spLocks noGrp="1"/>
          </p:cNvSpPr>
          <p:nvPr>
            <p:ph type="body" sz="quarter" idx="13" hasCustomPrompt="1"/>
          </p:nvPr>
        </p:nvSpPr>
        <p:spPr>
          <a:xfrm>
            <a:off x="8756650" y="318171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538" name="Shape 1538"/>
          <p:cNvSpPr>
            <a:spLocks noGrp="1"/>
          </p:cNvSpPr>
          <p:nvPr>
            <p:ph type="title" hasCustomPrompt="1"/>
          </p:nvPr>
        </p:nvSpPr>
        <p:spPr>
          <a:xfrm>
            <a:off x="4387453" y="1447800"/>
            <a:ext cx="15609094" cy="1734268"/>
          </a:xfrm>
          <a:prstGeom prst="rect">
            <a:avLst/>
          </a:prstGeom>
        </p:spPr>
        <p:txBody>
          <a:bodyPr/>
          <a:lstStyle/>
          <a:p>
            <a:r>
              <a:t>Title Text</a:t>
            </a:r>
          </a:p>
        </p:txBody>
      </p:sp>
      <p:pic>
        <p:nvPicPr>
          <p:cNvPr id="1539" name="pasted-image.tiff"/>
          <p:cNvPicPr>
            <a:picLocks noChangeAspect="1"/>
          </p:cNvPicPr>
          <p:nvPr/>
        </p:nvPicPr>
        <p:blipFill>
          <a:blip r:embed="rId2"/>
          <a:stretch>
            <a:fillRect/>
          </a:stretch>
        </p:blipFill>
        <p:spPr>
          <a:xfrm>
            <a:off x="5384800" y="4521200"/>
            <a:ext cx="15951200" cy="10807700"/>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540" name="Shape 1540"/>
          <p:cNvSpPr>
            <a:spLocks noGrp="1"/>
          </p:cNvSpPr>
          <p:nvPr>
            <p:ph type="pic" sz="quarter" idx="14"/>
          </p:nvPr>
        </p:nvSpPr>
        <p:spPr>
          <a:xfrm>
            <a:off x="6011908" y="6550818"/>
            <a:ext cx="2679701" cy="3357563"/>
          </a:xfrm>
          <a:prstGeom prst="rect">
            <a:avLst/>
          </a:prstGeom>
        </p:spPr>
        <p:txBody>
          <a:bodyPr lIns="91439" tIns="45719" rIns="91439" bIns="45719" numCol="1" spcCol="38100">
            <a:noAutofit/>
          </a:bodyPr>
          <a:lstStyle/>
          <a:p/>
        </p:txBody>
      </p:sp>
      <p:sp>
        <p:nvSpPr>
          <p:cNvPr id="1541" name="Shape 1541"/>
          <p:cNvSpPr>
            <a:spLocks noGrp="1"/>
          </p:cNvSpPr>
          <p:nvPr>
            <p:ph type="pic" sz="quarter" idx="15"/>
          </p:nvPr>
        </p:nvSpPr>
        <p:spPr>
          <a:xfrm>
            <a:off x="10812508" y="6553233"/>
            <a:ext cx="2679701" cy="3357564"/>
          </a:xfrm>
          <a:prstGeom prst="rect">
            <a:avLst/>
          </a:prstGeom>
        </p:spPr>
        <p:txBody>
          <a:bodyPr lIns="91439" tIns="45719" rIns="91439" bIns="45719" numCol="1" spcCol="38100">
            <a:noAutofit/>
          </a:bodyPr>
          <a:lstStyle/>
          <a:p/>
        </p:txBody>
      </p:sp>
      <p:sp>
        <p:nvSpPr>
          <p:cNvPr id="1542" name="Shape 1542"/>
          <p:cNvSpPr>
            <a:spLocks noGrp="1"/>
          </p:cNvSpPr>
          <p:nvPr>
            <p:ph type="pic" sz="quarter" idx="16"/>
          </p:nvPr>
        </p:nvSpPr>
        <p:spPr>
          <a:xfrm>
            <a:off x="15492457" y="6553234"/>
            <a:ext cx="2679701" cy="3357563"/>
          </a:xfrm>
          <a:prstGeom prst="rect">
            <a:avLst/>
          </a:prstGeom>
        </p:spPr>
        <p:txBody>
          <a:bodyPr lIns="91439" tIns="45719" rIns="91439" bIns="45719" numCol="1" spcCol="38100">
            <a:noAutofit/>
          </a:bodyPr>
          <a:lstStyle/>
          <a:p/>
        </p:txBody>
      </p:sp>
      <p:sp>
        <p:nvSpPr>
          <p:cNvPr id="1543" name="Shape 154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44" name="Shape 154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showMasterSp="0">
  <p:cSld name="Watch 4">
    <p:spTree>
      <p:nvGrpSpPr>
        <p:cNvPr id="1" name=""/>
        <p:cNvGrpSpPr/>
        <p:nvPr/>
      </p:nvGrpSpPr>
      <p:grpSpPr>
        <a:xfrm>
          <a:off x="0" y="0"/>
          <a:ext cx="0" cy="0"/>
          <a:chOff x="0" y="0"/>
          <a:chExt cx="0" cy="0"/>
        </a:xfrm>
      </p:grpSpPr>
      <p:sp>
        <p:nvSpPr>
          <p:cNvPr id="1551" name="Shape 1551"/>
          <p:cNvSpPr/>
          <p:nvPr/>
        </p:nvSpPr>
        <p:spPr>
          <a:xfrm>
            <a:off x="0" y="0"/>
            <a:ext cx="9144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552" name="Shape 1552"/>
          <p:cNvSpPr>
            <a:spLocks noGrp="1"/>
          </p:cNvSpPr>
          <p:nvPr>
            <p:ph type="body" sz="quarter" idx="13" hasCustomPrompt="1"/>
          </p:nvPr>
        </p:nvSpPr>
        <p:spPr>
          <a:xfrm>
            <a:off x="10668000" y="5077459"/>
            <a:ext cx="61087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553" name="Shape 1553"/>
          <p:cNvSpPr>
            <a:spLocks noGrp="1"/>
          </p:cNvSpPr>
          <p:nvPr>
            <p:ph type="title" hasCustomPrompt="1"/>
          </p:nvPr>
        </p:nvSpPr>
        <p:spPr>
          <a:xfrm>
            <a:off x="10668000" y="1521459"/>
            <a:ext cx="12192000" cy="3556001"/>
          </a:xfrm>
          <a:prstGeom prst="rect">
            <a:avLst/>
          </a:prstGeom>
        </p:spPr>
        <p:txBody>
          <a:bodyPr anchor="b"/>
          <a:lstStyle>
            <a:lvl1pPr algn="l">
              <a:lnSpc>
                <a:spcPct val="70000"/>
              </a:lnSpc>
              <a:defRPr sz="10800"/>
            </a:lvl1pPr>
          </a:lstStyle>
          <a:p>
            <a:r>
              <a:t>Title Text</a:t>
            </a:r>
          </a:p>
        </p:txBody>
      </p:sp>
      <p:sp>
        <p:nvSpPr>
          <p:cNvPr id="1554" name="Shape 1554"/>
          <p:cNvSpPr>
            <a:spLocks noGrp="1"/>
          </p:cNvSpPr>
          <p:nvPr>
            <p:ph type="body" sz="quarter" idx="1" hasCustomPrompt="1"/>
          </p:nvPr>
        </p:nvSpPr>
        <p:spPr>
          <a:xfrm>
            <a:off x="10668000" y="7620000"/>
            <a:ext cx="12192001" cy="457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1555" name="Shape 1555"/>
          <p:cNvSpPr/>
          <p:nvPr/>
        </p:nvSpPr>
        <p:spPr>
          <a:xfrm flipH="1">
            <a:off x="1524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56" name="Shape 155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57" name="Shape 1557"/>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58" name="Shape 1558"/>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59" name="Shape 1559"/>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0" name="Shape 1560"/>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1" name="Shape 1561"/>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2" name="Shape 1562"/>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3" name="Shape 156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64" name="Shape 1564"/>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pic>
        <p:nvPicPr>
          <p:cNvPr id="1565" name="pasted-image.tiff"/>
          <p:cNvPicPr>
            <a:picLocks noChangeAspect="1"/>
          </p:cNvPicPr>
          <p:nvPr/>
        </p:nvPicPr>
        <p:blipFill>
          <a:blip r:embed="rId2"/>
          <a:stretch>
            <a:fillRect/>
          </a:stretch>
        </p:blipFill>
        <p:spPr>
          <a:xfrm>
            <a:off x="2031999" y="2217705"/>
            <a:ext cx="5080001" cy="9280590"/>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566" name="Shape 1566"/>
          <p:cNvSpPr>
            <a:spLocks noGrp="1"/>
          </p:cNvSpPr>
          <p:nvPr>
            <p:ph type="pic" sz="quarter" idx="14"/>
          </p:nvPr>
        </p:nvSpPr>
        <p:spPr>
          <a:xfrm>
            <a:off x="2794575" y="4772488"/>
            <a:ext cx="3319344" cy="4159012"/>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showMasterSp="0">
  <p:cSld name="Tablet 1">
    <p:spTree>
      <p:nvGrpSpPr>
        <p:cNvPr id="1" name=""/>
        <p:cNvGrpSpPr/>
        <p:nvPr/>
      </p:nvGrpSpPr>
      <p:grpSpPr>
        <a:xfrm>
          <a:off x="0" y="0"/>
          <a:ext cx="0" cy="0"/>
          <a:chOff x="0" y="0"/>
          <a:chExt cx="0" cy="0"/>
        </a:xfrm>
      </p:grpSpPr>
      <p:sp>
        <p:nvSpPr>
          <p:cNvPr id="1573" name="Shape 1573"/>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574" name="Shape 1574"/>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575" name="Shape 157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76" name="Shape 1576"/>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77" name="Shape 1577"/>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78" name="Shape 1578"/>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79" name="Shape 1579"/>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80" name="Shape 158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81" name="Shape 1581"/>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82" name="Shape 1582"/>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8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pic>
        <p:nvPicPr>
          <p:cNvPr id="1584" name="pasted-image.tiff"/>
          <p:cNvPicPr>
            <a:picLocks noChangeAspect="1"/>
          </p:cNvPicPr>
          <p:nvPr/>
        </p:nvPicPr>
        <p:blipFill>
          <a:blip r:embed="rId2"/>
          <a:stretch>
            <a:fillRect/>
          </a:stretch>
        </p:blipFill>
        <p:spPr>
          <a:xfrm>
            <a:off x="13084864" y="1858962"/>
            <a:ext cx="12535294" cy="1371600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585" name="Shape 158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86" name="Shape 1586"/>
          <p:cNvSpPr>
            <a:spLocks noGrp="1"/>
          </p:cNvSpPr>
          <p:nvPr>
            <p:ph type="sldNum" sz="quarter" idx="2"/>
          </p:nvPr>
        </p:nvSpPr>
        <p:spPr>
          <a:prstGeom prst="rect">
            <a:avLst/>
          </a:prstGeom>
        </p:spPr>
        <p:txBody>
          <a:bodyPr/>
          <a:lstStyle/>
          <a:p>
            <a:fld id="{86CB4B4D-7CA3-9044-876B-883B54F8677D}" type="slidenum">
              <a:rPr/>
            </a:fld>
            <a:endParaRPr/>
          </a:p>
        </p:txBody>
      </p:sp>
      <p:sp>
        <p:nvSpPr>
          <p:cNvPr id="1587" name="Shape 1587"/>
          <p:cNvSpPr>
            <a:spLocks noGrp="1"/>
          </p:cNvSpPr>
          <p:nvPr>
            <p:ph type="pic" sz="quarter" idx="14"/>
          </p:nvPr>
        </p:nvSpPr>
        <p:spPr>
          <a:xfrm>
            <a:off x="13962109" y="2766324"/>
            <a:ext cx="5537200" cy="7382934"/>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Tablet 2">
    <p:bg>
      <p:bgPr>
        <a:solidFill>
          <a:schemeClr val="accent1">
            <a:hueOff val="-274114"/>
            <a:satOff val="28969"/>
            <a:lumOff val="5852"/>
          </a:schemeClr>
        </a:solidFill>
        <a:effectLst/>
      </p:bgPr>
    </p:bg>
    <p:spTree>
      <p:nvGrpSpPr>
        <p:cNvPr id="1" name=""/>
        <p:cNvGrpSpPr/>
        <p:nvPr/>
      </p:nvGrpSpPr>
      <p:grpSpPr>
        <a:xfrm>
          <a:off x="0" y="0"/>
          <a:ext cx="0" cy="0"/>
          <a:chOff x="0" y="0"/>
          <a:chExt cx="0" cy="0"/>
        </a:xfrm>
      </p:grpSpPr>
      <p:sp>
        <p:nvSpPr>
          <p:cNvPr id="1594" name="Shape 1594"/>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595" name="Shape 159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96" name="Shape 159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97" name="Shape 159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598" name="Shape 1598"/>
          <p:cNvSpPr>
            <a:spLocks noGrp="1"/>
          </p:cNvSpPr>
          <p:nvPr>
            <p:ph type="sldNum" sz="quarter" idx="2"/>
          </p:nvPr>
        </p:nvSpPr>
        <p:spPr>
          <a:prstGeom prst="rect">
            <a:avLst/>
          </a:prstGeom>
        </p:spPr>
        <p:txBody>
          <a:bodyPr/>
          <a:lstStyle/>
          <a:p>
            <a:fld id="{86CB4B4D-7CA3-9044-876B-883B54F8677D}" type="slidenum">
              <a:rPr/>
            </a:fld>
            <a:endParaRPr/>
          </a:p>
        </p:txBody>
      </p:sp>
      <p:sp>
        <p:nvSpPr>
          <p:cNvPr id="1599" name="Shape 1599"/>
          <p:cNvSpPr>
            <a:spLocks noGrp="1"/>
          </p:cNvSpPr>
          <p:nvPr>
            <p:ph type="title" hasCustomPrompt="1"/>
          </p:nvPr>
        </p:nvSpPr>
        <p:spPr>
          <a:xfrm>
            <a:off x="1523999" y="1524000"/>
            <a:ext cx="5334001" cy="5187792"/>
          </a:xfrm>
          <a:prstGeom prst="rect">
            <a:avLst/>
          </a:prstGeom>
        </p:spPr>
        <p:txBody>
          <a:bodyPr anchor="b"/>
          <a:lstStyle>
            <a:lvl1pPr algn="l"/>
          </a:lstStyle>
          <a:p>
            <a:r>
              <a:t>Title Text</a:t>
            </a:r>
          </a:p>
        </p:txBody>
      </p:sp>
      <p:pic>
        <p:nvPicPr>
          <p:cNvPr id="1601" name="pasted-image.tiff"/>
          <p:cNvPicPr>
            <a:picLocks noChangeAspect="1"/>
          </p:cNvPicPr>
          <p:nvPr/>
        </p:nvPicPr>
        <p:blipFill>
          <a:blip r:embed="rId2"/>
          <a:stretch>
            <a:fillRect/>
          </a:stretch>
        </p:blipFill>
        <p:spPr>
          <a:xfrm>
            <a:off x="7801664" y="1858962"/>
            <a:ext cx="12535294" cy="1371600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02" name="Shape 1602"/>
          <p:cNvSpPr>
            <a:spLocks noGrp="1"/>
          </p:cNvSpPr>
          <p:nvPr>
            <p:ph type="pic" sz="quarter" idx="14"/>
          </p:nvPr>
        </p:nvSpPr>
        <p:spPr>
          <a:xfrm>
            <a:off x="8678909" y="2766324"/>
            <a:ext cx="5537201" cy="7382934"/>
          </a:xfrm>
          <a:prstGeom prst="rect">
            <a:avLst/>
          </a:prstGeom>
        </p:spPr>
        <p:txBody>
          <a:bodyPr lIns="91439" tIns="45719" rIns="91439" bIns="45719" numCol="1" spcCol="38100">
            <a:noAutofit/>
          </a:bodyPr>
          <a:lstStyle/>
          <a:p/>
        </p:txBody>
      </p:sp>
      <p:sp>
        <p:nvSpPr>
          <p:cNvPr id="1603" name="Shape 160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04" name="Shape 1604"/>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Tablet 3">
    <p:spTree>
      <p:nvGrpSpPr>
        <p:cNvPr id="1" name=""/>
        <p:cNvGrpSpPr/>
        <p:nvPr/>
      </p:nvGrpSpPr>
      <p:grpSpPr>
        <a:xfrm>
          <a:off x="0" y="0"/>
          <a:ext cx="0" cy="0"/>
          <a:chOff x="0" y="0"/>
          <a:chExt cx="0" cy="0"/>
        </a:xfrm>
      </p:grpSpPr>
      <p:sp>
        <p:nvSpPr>
          <p:cNvPr id="1611" name="Shape 1611"/>
          <p:cNvSpPr/>
          <p:nvPr/>
        </p:nvSpPr>
        <p:spPr>
          <a:xfrm>
            <a:off x="12191999" y="0"/>
            <a:ext cx="12192001"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pic>
        <p:nvPicPr>
          <p:cNvPr id="1612" name="pasted-image.png"/>
          <p:cNvPicPr>
            <a:picLocks noChangeAspect="1"/>
          </p:cNvPicPr>
          <p:nvPr/>
        </p:nvPicPr>
        <p:blipFill>
          <a:blip r:embed="rId2"/>
          <a:stretch>
            <a:fillRect/>
          </a:stretch>
        </p:blipFill>
        <p:spPr>
          <a:xfrm>
            <a:off x="8191187" y="1663962"/>
            <a:ext cx="8001626"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14" name="Shape 161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5" name="Shape 1615"/>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6" name="Shape 1616"/>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7" name="Shape 1617"/>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8" name="Shape 1618"/>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19" name="Shape 1619"/>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20" name="Shape 162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22" name="Shape 162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23" name="Shape 1623"/>
          <p:cNvSpPr>
            <a:spLocks noGrp="1"/>
          </p:cNvSpPr>
          <p:nvPr>
            <p:ph type="sldNum" sz="quarter" idx="2"/>
          </p:nvPr>
        </p:nvSpPr>
        <p:spPr>
          <a:prstGeom prst="rect">
            <a:avLst/>
          </a:prstGeom>
        </p:spPr>
        <p:txBody>
          <a:bodyPr/>
          <a:lstStyle/>
          <a:p>
            <a:fld id="{86CB4B4D-7CA3-9044-876B-883B54F8677D}" type="slidenum">
              <a:rPr/>
            </a:fld>
            <a:endParaRPr/>
          </a:p>
        </p:txBody>
      </p:sp>
      <p:sp>
        <p:nvSpPr>
          <p:cNvPr id="1624" name="Shape 1624"/>
          <p:cNvSpPr>
            <a:spLocks noGrp="1"/>
          </p:cNvSpPr>
          <p:nvPr>
            <p:ph type="pic" sz="quarter" idx="14"/>
          </p:nvPr>
        </p:nvSpPr>
        <p:spPr>
          <a:xfrm>
            <a:off x="9017000" y="2573867"/>
            <a:ext cx="6350000" cy="8466667"/>
          </a:xfrm>
          <a:prstGeom prst="rect">
            <a:avLst/>
          </a:prstGeom>
        </p:spPr>
        <p:txBody>
          <a:bodyPr lIns="91439" tIns="45719" rIns="91439" bIns="45719" numCol="1" spcCol="38100">
            <a:noAutofit/>
          </a:bodyPr>
          <a:lstStyle/>
          <a:p/>
        </p:txBody>
      </p:sp>
      <p:sp>
        <p:nvSpPr>
          <p:cNvPr id="17"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6" name="Shape 1594"/>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Tree>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showMasterSp="0">
  <p:cSld name="Tablet 4">
    <p:spTree>
      <p:nvGrpSpPr>
        <p:cNvPr id="1" name=""/>
        <p:cNvGrpSpPr/>
        <p:nvPr/>
      </p:nvGrpSpPr>
      <p:grpSpPr>
        <a:xfrm>
          <a:off x="0" y="0"/>
          <a:ext cx="0" cy="0"/>
          <a:chOff x="0" y="0"/>
          <a:chExt cx="0" cy="0"/>
        </a:xfrm>
      </p:grpSpPr>
      <p:sp>
        <p:nvSpPr>
          <p:cNvPr id="1631" name="Shape 1631"/>
          <p:cNvSpPr/>
          <p:nvPr/>
        </p:nvSpPr>
        <p:spPr>
          <a:xfrm>
            <a:off x="-1" y="6858000"/>
            <a:ext cx="24384000" cy="6858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632" name="Shape 163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33" name="Shape 163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34" name="Shape 1634"/>
          <p:cNvSpPr>
            <a:spLocks noGrp="1"/>
          </p:cNvSpPr>
          <p:nvPr>
            <p:ph type="sldNum" sz="quarter" idx="2"/>
          </p:nvPr>
        </p:nvSpPr>
        <p:spPr>
          <a:prstGeom prst="rect">
            <a:avLst/>
          </a:prstGeom>
        </p:spPr>
        <p:txBody>
          <a:bodyPr/>
          <a:lstStyle/>
          <a:p>
            <a:fld id="{86CB4B4D-7CA3-9044-876B-883B54F8677D}" type="slidenum">
              <a:rPr/>
            </a:fld>
            <a:endParaRPr/>
          </a:p>
        </p:txBody>
      </p:sp>
      <p:sp>
        <p:nvSpPr>
          <p:cNvPr id="1635" name="Shape 1635"/>
          <p:cNvSpPr>
            <a:spLocks noGrp="1"/>
          </p:cNvSpPr>
          <p:nvPr>
            <p:ph type="body" sz="quarter" idx="13" hasCustomPrompt="1"/>
          </p:nvPr>
        </p:nvSpPr>
        <p:spPr>
          <a:xfrm>
            <a:off x="8756650" y="3114677"/>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636" name="Shape 1636"/>
          <p:cNvSpPr>
            <a:spLocks noGrp="1"/>
          </p:cNvSpPr>
          <p:nvPr>
            <p:ph type="title" hasCustomPrompt="1"/>
          </p:nvPr>
        </p:nvSpPr>
        <p:spPr>
          <a:xfrm>
            <a:off x="4387453" y="1447800"/>
            <a:ext cx="15609094" cy="1661479"/>
          </a:xfrm>
          <a:prstGeom prst="rect">
            <a:avLst/>
          </a:prstGeom>
        </p:spPr>
        <p:txBody>
          <a:bodyPr/>
          <a:lstStyle/>
          <a:p>
            <a:r>
              <a:t>Title Text</a:t>
            </a:r>
          </a:p>
        </p:txBody>
      </p:sp>
      <p:pic>
        <p:nvPicPr>
          <p:cNvPr id="1637" name="pasted-image.tiff"/>
          <p:cNvPicPr>
            <a:picLocks noChangeAspect="1"/>
          </p:cNvPicPr>
          <p:nvPr/>
        </p:nvPicPr>
        <p:blipFill>
          <a:blip r:embed="rId2"/>
          <a:stretch>
            <a:fillRect/>
          </a:stretch>
        </p:blipFill>
        <p:spPr>
          <a:xfrm rot="16200000">
            <a:off x="8191187" y="3192626"/>
            <a:ext cx="8001626" cy="10388075"/>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38" name="Shape 1638"/>
          <p:cNvSpPr>
            <a:spLocks noGrp="1"/>
          </p:cNvSpPr>
          <p:nvPr>
            <p:ph type="pic" sz="quarter" idx="14"/>
          </p:nvPr>
        </p:nvSpPr>
        <p:spPr>
          <a:xfrm>
            <a:off x="7899400" y="5206220"/>
            <a:ext cx="8470900" cy="6350001"/>
          </a:xfrm>
          <a:prstGeom prst="rect">
            <a:avLst/>
          </a:prstGeom>
        </p:spPr>
        <p:txBody>
          <a:bodyPr lIns="91439" tIns="45719" rIns="91439" bIns="45719" numCol="1" spcCol="38100">
            <a:noAutofit/>
          </a:bodyPr>
          <a:lstStyle/>
          <a:p/>
        </p:txBody>
      </p:sp>
      <p:sp>
        <p:nvSpPr>
          <p:cNvPr id="1639" name="Shape 1639"/>
          <p:cNvSpPr>
            <a:spLocks noGrp="1"/>
          </p:cNvSpPr>
          <p:nvPr>
            <p:ph type="body" sz="quarter" idx="1" hasCustomPrompt="1"/>
          </p:nvPr>
        </p:nvSpPr>
        <p:spPr>
          <a:xfrm>
            <a:off x="1528712" y="8386663"/>
            <a:ext cx="4574383" cy="4000813"/>
          </a:xfrm>
          <a:prstGeom prst="rect">
            <a:avLst/>
          </a:prstGeom>
        </p:spPr>
        <p:txBody>
          <a:bodyPr lIns="71437" tIns="71437" rIns="71437" bIns="71437"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40" name="Shape 1640"/>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Agenda 1.2">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07" name="Shape 307"/>
          <p:cNvSpPr/>
          <p:nvPr/>
        </p:nvSpPr>
        <p:spPr>
          <a:xfrm>
            <a:off x="9143999" y="0"/>
            <a:ext cx="15240001" cy="137101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309" name="Shape 30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10" name="Shape 31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11" name="Shape 311"/>
          <p:cNvSpPr>
            <a:spLocks noGrp="1"/>
          </p:cNvSpPr>
          <p:nvPr>
            <p:ph type="sldNum" sz="quarter" idx="2"/>
          </p:nvPr>
        </p:nvSpPr>
        <p:spPr>
          <a:prstGeom prst="rect">
            <a:avLst/>
          </a:prstGeom>
        </p:spPr>
        <p:txBody>
          <a:bodyPr/>
          <a:lstStyle/>
          <a:p>
            <a:fld id="{86CB4B4D-7CA3-9044-876B-883B54F8677D}" type="slidenum">
              <a:rPr/>
            </a:fld>
            <a:endParaRPr/>
          </a:p>
        </p:txBody>
      </p:sp>
      <p:sp>
        <p:nvSpPr>
          <p:cNvPr id="313" name="Shape 313"/>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14" name="Shape 31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16" name="Shape 316"/>
          <p:cNvSpPr>
            <a:spLocks noGrp="1"/>
          </p:cNvSpPr>
          <p:nvPr>
            <p:ph type="body" sz="quarter" idx="14" hasCustomPrompt="1"/>
          </p:nvPr>
        </p:nvSpPr>
        <p:spPr>
          <a:xfrm>
            <a:off x="13718082" y="3542045"/>
            <a:ext cx="8392617" cy="1939925"/>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318" name="Shape 318"/>
          <p:cNvSpPr/>
          <p:nvPr/>
        </p:nvSpPr>
        <p:spPr>
          <a:xfrm flipV="1">
            <a:off x="13195299" y="-1"/>
            <a:ext cx="1" cy="8410575"/>
          </a:xfrm>
          <a:prstGeom prst="line">
            <a:avLst/>
          </a:prstGeom>
          <a:ln w="25400">
            <a:solidFill>
              <a:schemeClr val="accent5">
                <a:hueOff val="-116276"/>
                <a:satOff val="1298"/>
                <a:lumOff val="8132"/>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17" name="Shape 317"/>
          <p:cNvSpPr>
            <a:spLocks noGrp="1"/>
          </p:cNvSpPr>
          <p:nvPr>
            <p:ph type="body" sz="quarter" idx="15" hasCustomPrompt="1"/>
          </p:nvPr>
        </p:nvSpPr>
        <p:spPr>
          <a:xfrm>
            <a:off x="13716000" y="2857500"/>
            <a:ext cx="8394700" cy="685800"/>
          </a:xfrm>
          <a:prstGeom prst="rect">
            <a:avLst/>
          </a:prstGeom>
        </p:spPr>
        <p:txBody>
          <a:bodyPr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Simple slides</a:t>
            </a:r>
          </a:p>
        </p:txBody>
      </p:sp>
      <p:sp>
        <p:nvSpPr>
          <p:cNvPr id="319" name="Shape 319"/>
          <p:cNvSpPr/>
          <p:nvPr/>
        </p:nvSpPr>
        <p:spPr>
          <a:xfrm flipV="1">
            <a:off x="13195299" y="3048000"/>
            <a:ext cx="1" cy="762000"/>
          </a:xfrm>
          <a:prstGeom prst="line">
            <a:avLst/>
          </a:prstGeom>
          <a:ln w="25400">
            <a:solidFill>
              <a:schemeClr val="accent5">
                <a:hueOff val="315652"/>
                <a:satOff val="-16549"/>
                <a:lumOff val="-24597"/>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20" name="Shape 320"/>
          <p:cNvSpPr>
            <a:spLocks noGrp="1"/>
          </p:cNvSpPr>
          <p:nvPr>
            <p:ph type="body" sz="quarter" idx="16" hasCustomPrompt="1"/>
          </p:nvPr>
        </p:nvSpPr>
        <p:spPr>
          <a:xfrm>
            <a:off x="10469308" y="2784901"/>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9"/>
                    <a:lumOff val="-24597"/>
                  </a:schemeClr>
                </a:solidFill>
              </a:defRPr>
            </a:lvl1pPr>
          </a:lstStyle>
          <a:p>
            <a:r>
              <a:t>15:00</a:t>
            </a:r>
          </a:p>
        </p:txBody>
      </p:sp>
      <p:sp>
        <p:nvSpPr>
          <p:cNvPr id="321" name="Shape 321"/>
          <p:cNvSpPr>
            <a:spLocks noGrp="1"/>
          </p:cNvSpPr>
          <p:nvPr>
            <p:ph type="body" sz="quarter" idx="17" hasCustomPrompt="1"/>
          </p:nvPr>
        </p:nvSpPr>
        <p:spPr>
          <a:xfrm>
            <a:off x="13718082" y="6160919"/>
            <a:ext cx="8392617" cy="2159000"/>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322" name="Shape 322"/>
          <p:cNvSpPr>
            <a:spLocks noGrp="1"/>
          </p:cNvSpPr>
          <p:nvPr>
            <p:ph type="body" sz="quarter" idx="18" hasCustomPrompt="1"/>
          </p:nvPr>
        </p:nvSpPr>
        <p:spPr>
          <a:xfrm>
            <a:off x="13716000" y="5481970"/>
            <a:ext cx="8394700" cy="685800"/>
          </a:xfrm>
          <a:prstGeom prst="rect">
            <a:avLst/>
          </a:prstGeom>
        </p:spPr>
        <p:txBody>
          <a:bodyPr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About us</a:t>
            </a:r>
          </a:p>
        </p:txBody>
      </p:sp>
      <p:sp>
        <p:nvSpPr>
          <p:cNvPr id="323" name="Shape 323"/>
          <p:cNvSpPr/>
          <p:nvPr/>
        </p:nvSpPr>
        <p:spPr>
          <a:xfrm flipV="1">
            <a:off x="13195299" y="5715000"/>
            <a:ext cx="1" cy="762000"/>
          </a:xfrm>
          <a:prstGeom prst="line">
            <a:avLst/>
          </a:prstGeom>
          <a:ln w="25400">
            <a:solidFill>
              <a:schemeClr val="accent5">
                <a:hueOff val="315652"/>
                <a:satOff val="-16549"/>
                <a:lumOff val="-24597"/>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24" name="Shape 324"/>
          <p:cNvSpPr>
            <a:spLocks noGrp="1"/>
          </p:cNvSpPr>
          <p:nvPr>
            <p:ph type="body" sz="quarter" idx="19" hasCustomPrompt="1"/>
          </p:nvPr>
        </p:nvSpPr>
        <p:spPr>
          <a:xfrm>
            <a:off x="10472270" y="5409371"/>
            <a:ext cx="2076209" cy="830997"/>
          </a:xfrm>
          <a:prstGeom prst="rect">
            <a:avLst/>
          </a:prstGeom>
        </p:spPr>
        <p:txBody>
          <a:bodyPr wrap="none" numCol="1" spcCol="38100" anchor="ctr">
            <a:spAutoFit/>
          </a:bodyPr>
          <a:lstStyle>
            <a:lvl1pPr algn="r">
              <a:lnSpc>
                <a:spcPct val="80000"/>
              </a:lnSpc>
              <a:defRPr sz="6000">
                <a:solidFill>
                  <a:schemeClr val="accent5">
                    <a:hueOff val="315652"/>
                    <a:satOff val="-16549"/>
                    <a:lumOff val="-24597"/>
                  </a:schemeClr>
                </a:solidFill>
              </a:defRPr>
            </a:lvl1pPr>
          </a:lstStyle>
          <a:p>
            <a:r>
              <a:t>15:30</a:t>
            </a:r>
          </a:p>
        </p:txBody>
      </p:sp>
      <p:sp>
        <p:nvSpPr>
          <p:cNvPr id="326" name="Shape 326"/>
          <p:cNvSpPr>
            <a:spLocks noGrp="1"/>
          </p:cNvSpPr>
          <p:nvPr>
            <p:ph type="body" sz="quarter" idx="21" hasCustomPrompt="1"/>
          </p:nvPr>
        </p:nvSpPr>
        <p:spPr>
          <a:xfrm>
            <a:off x="15671800" y="9144000"/>
            <a:ext cx="6438900" cy="2159000"/>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325" name="Shape 325"/>
          <p:cNvSpPr>
            <a:spLocks noGrp="1"/>
          </p:cNvSpPr>
          <p:nvPr>
            <p:ph type="body" sz="quarter" idx="20" hasCustomPrompt="1"/>
          </p:nvPr>
        </p:nvSpPr>
        <p:spPr>
          <a:xfrm>
            <a:off x="11353799" y="8382000"/>
            <a:ext cx="3683001" cy="3683000"/>
          </a:xfrm>
          <a:prstGeom prst="ellipse">
            <a:avLst/>
          </a:prstGeom>
          <a:solidFill>
            <a:schemeClr val="accent5">
              <a:hueOff val="315652"/>
              <a:satOff val="-16549"/>
              <a:lumOff val="-24597"/>
            </a:schemeClr>
          </a:solidFill>
        </p:spPr>
        <p:txBody>
          <a:bodyPr numCol="1" spcCol="38100" anchor="ctr">
            <a:noAutofit/>
          </a:bodyPr>
          <a:lstStyle>
            <a:lvl1pPr algn="ctr">
              <a:lnSpc>
                <a:spcPct val="70000"/>
              </a:lnSpc>
              <a:defRPr spc="0">
                <a:solidFill>
                  <a:srgbClr val="FFFFFF"/>
                </a:solidFill>
                <a:latin typeface="Titillium WebSemiBold"/>
                <a:ea typeface="Titillium WebSemiBold"/>
                <a:cs typeface="Titillium WebSemiBold"/>
                <a:sym typeface="Titillium WebSemiBold"/>
              </a:defRPr>
            </a:lvl1pPr>
          </a:lstStyle>
          <a:p>
            <a:r>
              <a:t>The End</a:t>
            </a:r>
          </a:p>
        </p:txBody>
      </p:sp>
      <p:sp>
        <p:nvSpPr>
          <p:cNvPr id="24" name="Shape 266"/>
          <p:cNvSpPr>
            <a:spLocks noGrp="1"/>
          </p:cNvSpPr>
          <p:nvPr>
            <p:ph type="title" hasCustomPrompt="1"/>
          </p:nvPr>
        </p:nvSpPr>
        <p:spPr>
          <a:xfrm>
            <a:off x="1523999" y="756146"/>
            <a:ext cx="6096001" cy="6101854"/>
          </a:xfrm>
          <a:prstGeom prst="rect">
            <a:avLst/>
          </a:prstGeom>
        </p:spPr>
        <p:txBody>
          <a:bodyPr anchor="b"/>
          <a:lstStyle>
            <a:lvl1pPr algn="l"/>
          </a:lstStyle>
          <a:p>
            <a:r>
              <a:rPr dirty="0"/>
              <a:t>Title Text</a:t>
            </a:r>
            <a:endParaRPr dirty="0"/>
          </a:p>
        </p:txBody>
      </p:sp>
      <p:sp>
        <p:nvSpPr>
          <p:cNvPr id="25" name="Text Placeholder 3"/>
          <p:cNvSpPr>
            <a:spLocks noGrp="1"/>
          </p:cNvSpPr>
          <p:nvPr>
            <p:ph type="body" sz="quarter" idx="22"/>
          </p:nvPr>
        </p:nvSpPr>
        <p:spPr>
          <a:xfrm>
            <a:off x="1525200" y="6877546"/>
            <a:ext cx="6094800" cy="777600"/>
          </a:xfrm>
          <a:prstGeom prst="rect">
            <a:avLst/>
          </a:prstGeom>
        </p:spPr>
        <p:txBody>
          <a:bodyPr>
            <a:normAutofit/>
          </a:bodyPr>
          <a:lstStyle>
            <a:lvl1pPr>
              <a:lnSpc>
                <a:spcPct val="110000"/>
              </a:lnSpc>
              <a:defRPr sz="2400">
                <a:solidFill>
                  <a:schemeClr val="accent6">
                    <a:hueOff val="-2214564"/>
                    <a:satOff val="-18446"/>
                    <a:lumOff val="-82921"/>
                    <a:alpha val="35000"/>
                  </a:schemeClr>
                </a:solidFill>
              </a:defRPr>
            </a:lvl1pPr>
          </a:lstStyle>
          <a:p>
            <a:pPr lvl="0"/>
            <a:endParaRPr lang="en-US" dirty="0"/>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showMasterSp="0">
  <p:cSld name="Tablet 5">
    <p:spTree>
      <p:nvGrpSpPr>
        <p:cNvPr id="1" name=""/>
        <p:cNvGrpSpPr/>
        <p:nvPr/>
      </p:nvGrpSpPr>
      <p:grpSpPr>
        <a:xfrm>
          <a:off x="0" y="0"/>
          <a:ext cx="0" cy="0"/>
          <a:chOff x="0" y="0"/>
          <a:chExt cx="0" cy="0"/>
        </a:xfrm>
      </p:grpSpPr>
      <p:sp>
        <p:nvSpPr>
          <p:cNvPr id="1647" name="Shape 164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48" name="Shape 1648"/>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49" name="Shape 1649"/>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650" name="Shape 1650"/>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651" name="pasted-image.tiff"/>
          <p:cNvPicPr>
            <a:picLocks noChangeAspect="1"/>
          </p:cNvPicPr>
          <p:nvPr/>
        </p:nvPicPr>
        <p:blipFill>
          <a:blip r:embed="rId2"/>
          <a:stretch>
            <a:fillRect/>
          </a:stretch>
        </p:blipFill>
        <p:spPr>
          <a:xfrm>
            <a:off x="2285375" y="7516479"/>
            <a:ext cx="8001625"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52" name="Shape 1652"/>
          <p:cNvSpPr>
            <a:spLocks noGrp="1"/>
          </p:cNvSpPr>
          <p:nvPr>
            <p:ph type="pic" sz="quarter" idx="14"/>
          </p:nvPr>
        </p:nvSpPr>
        <p:spPr>
          <a:xfrm>
            <a:off x="3111187" y="8426384"/>
            <a:ext cx="6350001" cy="5289616"/>
          </a:xfrm>
          <a:prstGeom prst="rect">
            <a:avLst/>
          </a:prstGeom>
        </p:spPr>
        <p:txBody>
          <a:bodyPr lIns="91439" tIns="45719" rIns="91439" bIns="45719" numCol="1" spcCol="38100">
            <a:noAutofit/>
          </a:bodyPr>
          <a:lstStyle/>
          <a:p/>
        </p:txBody>
      </p:sp>
      <p:pic>
        <p:nvPicPr>
          <p:cNvPr id="1653" name="pasted-image.tiff"/>
          <p:cNvPicPr>
            <a:picLocks noChangeAspect="1"/>
          </p:cNvPicPr>
          <p:nvPr/>
        </p:nvPicPr>
        <p:blipFill>
          <a:blip r:embed="rId2"/>
          <a:stretch>
            <a:fillRect/>
          </a:stretch>
        </p:blipFill>
        <p:spPr>
          <a:xfrm>
            <a:off x="14096375" y="7516479"/>
            <a:ext cx="8001625"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54" name="Shape 1654"/>
          <p:cNvSpPr>
            <a:spLocks noGrp="1"/>
          </p:cNvSpPr>
          <p:nvPr>
            <p:ph type="pic" sz="quarter" idx="15"/>
          </p:nvPr>
        </p:nvSpPr>
        <p:spPr>
          <a:xfrm>
            <a:off x="14922187" y="8426384"/>
            <a:ext cx="6350001" cy="5289616"/>
          </a:xfrm>
          <a:prstGeom prst="rect">
            <a:avLst/>
          </a:prstGeom>
        </p:spPr>
        <p:txBody>
          <a:bodyPr lIns="91439" tIns="45719" rIns="91439" bIns="45719" numCol="1" spcCol="38100">
            <a:noAutofit/>
          </a:bodyPr>
          <a:lstStyle/>
          <a:p/>
        </p:txBody>
      </p:sp>
      <p:pic>
        <p:nvPicPr>
          <p:cNvPr id="1655" name="pasted-image.tiff"/>
          <p:cNvPicPr>
            <a:picLocks noChangeAspect="1"/>
          </p:cNvPicPr>
          <p:nvPr/>
        </p:nvPicPr>
        <p:blipFill>
          <a:blip r:embed="rId2"/>
          <a:stretch>
            <a:fillRect/>
          </a:stretch>
        </p:blipFill>
        <p:spPr>
          <a:xfrm>
            <a:off x="10095562" y="5880362"/>
            <a:ext cx="8001626"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56" name="Shape 1656"/>
          <p:cNvSpPr>
            <a:spLocks noGrp="1"/>
          </p:cNvSpPr>
          <p:nvPr>
            <p:ph type="pic" sz="quarter" idx="16"/>
          </p:nvPr>
        </p:nvSpPr>
        <p:spPr>
          <a:xfrm>
            <a:off x="10921375" y="6790266"/>
            <a:ext cx="6350001" cy="6925734"/>
          </a:xfrm>
          <a:prstGeom prst="rect">
            <a:avLst/>
          </a:prstGeom>
        </p:spPr>
        <p:txBody>
          <a:bodyPr lIns="91439" tIns="45719" rIns="91439" bIns="45719" numCol="1" spcCol="38100">
            <a:noAutofit/>
          </a:bodyPr>
          <a:lstStyle/>
          <a:p/>
        </p:txBody>
      </p:sp>
      <p:pic>
        <p:nvPicPr>
          <p:cNvPr id="1657" name="pasted-image.tiff"/>
          <p:cNvPicPr>
            <a:picLocks noChangeAspect="1"/>
          </p:cNvPicPr>
          <p:nvPr/>
        </p:nvPicPr>
        <p:blipFill>
          <a:blip r:embed="rId2"/>
          <a:stretch>
            <a:fillRect/>
          </a:stretch>
        </p:blipFill>
        <p:spPr>
          <a:xfrm>
            <a:off x="5714375" y="4343662"/>
            <a:ext cx="8001625"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58" name="Shape 1658"/>
          <p:cNvSpPr>
            <a:spLocks noGrp="1"/>
          </p:cNvSpPr>
          <p:nvPr>
            <p:ph type="pic" sz="quarter" idx="17"/>
          </p:nvPr>
        </p:nvSpPr>
        <p:spPr>
          <a:xfrm>
            <a:off x="6540187" y="5253566"/>
            <a:ext cx="6350001" cy="8466668"/>
          </a:xfrm>
          <a:prstGeom prst="rect">
            <a:avLst/>
          </a:prstGeom>
        </p:spPr>
        <p:txBody>
          <a:bodyPr lIns="91439" tIns="45719" rIns="91439" bIns="45719" numCol="1" spcCol="38100">
            <a:noAutofit/>
          </a:bodyPr>
          <a:lstStyle/>
          <a:p/>
        </p:txBody>
      </p:sp>
      <p:sp>
        <p:nvSpPr>
          <p:cNvPr id="1659" name="Shape 1659"/>
          <p:cNvSpPr/>
          <p:nvPr/>
        </p:nvSpPr>
        <p:spPr>
          <a:xfrm>
            <a:off x="0" y="3048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60" name="Shape 166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iOS Phone 1">
    <p:spTree>
      <p:nvGrpSpPr>
        <p:cNvPr id="1" name=""/>
        <p:cNvGrpSpPr/>
        <p:nvPr/>
      </p:nvGrpSpPr>
      <p:grpSpPr>
        <a:xfrm>
          <a:off x="0" y="0"/>
          <a:ext cx="0" cy="0"/>
          <a:chOff x="0" y="0"/>
          <a:chExt cx="0" cy="0"/>
        </a:xfrm>
      </p:grpSpPr>
      <p:sp>
        <p:nvSpPr>
          <p:cNvPr id="1667" name="Shape 1667"/>
          <p:cNvSpPr/>
          <p:nvPr/>
        </p:nvSpPr>
        <p:spPr>
          <a:xfrm>
            <a:off x="9147471" y="0"/>
            <a:ext cx="15236529"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668" name="Shape 166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669" name="Shape 166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70" name="Shape 167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71" name="Shape 1671"/>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73" name="Shape 167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74" name="Shape 1674"/>
          <p:cNvSpPr>
            <a:spLocks noGrp="1"/>
          </p:cNvSpPr>
          <p:nvPr>
            <p:ph type="sldNum" sz="quarter" idx="2"/>
          </p:nvPr>
        </p:nvSpPr>
        <p:spPr>
          <a:prstGeom prst="rect">
            <a:avLst/>
          </a:prstGeom>
        </p:spPr>
        <p:txBody>
          <a:bodyPr/>
          <a:lstStyle/>
          <a:p>
            <a:fld id="{86CB4B4D-7CA3-9044-876B-883B54F8677D}" type="slidenum">
              <a:rPr/>
            </a:fld>
            <a:endParaRPr/>
          </a:p>
        </p:txBody>
      </p:sp>
      <p:pic>
        <p:nvPicPr>
          <p:cNvPr id="1675" name="pasted-image.tiff"/>
          <p:cNvPicPr>
            <a:picLocks noChangeAspect="1"/>
          </p:cNvPicPr>
          <p:nvPr/>
        </p:nvPicPr>
        <p:blipFill>
          <a:blip r:embed="rId2"/>
          <a:stretch>
            <a:fillRect/>
          </a:stretch>
        </p:blipFill>
        <p:spPr>
          <a:xfrm>
            <a:off x="16229355" y="2185857"/>
            <a:ext cx="4443626" cy="931765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76" name="Shape 1676"/>
          <p:cNvSpPr>
            <a:spLocks noGrp="1"/>
          </p:cNvSpPr>
          <p:nvPr>
            <p:ph type="pic" sz="quarter" idx="14"/>
          </p:nvPr>
        </p:nvSpPr>
        <p:spPr>
          <a:xfrm>
            <a:off x="16605435" y="3545374"/>
            <a:ext cx="3733797" cy="6617439"/>
          </a:xfrm>
          <a:prstGeom prst="rect">
            <a:avLst/>
          </a:prstGeom>
        </p:spPr>
        <p:txBody>
          <a:bodyPr lIns="91439" tIns="45719" rIns="91439" bIns="45719" numCol="1" spcCol="38100">
            <a:noAutofit/>
          </a:bodyPr>
          <a:lstStyle/>
          <a:p/>
        </p:txBody>
      </p:sp>
      <p:pic>
        <p:nvPicPr>
          <p:cNvPr id="1677" name="pasted-image.tiff"/>
          <p:cNvPicPr>
            <a:picLocks noChangeAspect="1"/>
          </p:cNvPicPr>
          <p:nvPr/>
        </p:nvPicPr>
        <p:blipFill>
          <a:blip r:embed="rId2"/>
          <a:stretch>
            <a:fillRect/>
          </a:stretch>
        </p:blipFill>
        <p:spPr>
          <a:xfrm>
            <a:off x="12858491" y="1247459"/>
            <a:ext cx="5338677" cy="11194452"/>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78" name="Shape 1678"/>
          <p:cNvSpPr>
            <a:spLocks noGrp="1"/>
          </p:cNvSpPr>
          <p:nvPr>
            <p:ph type="pic" sz="quarter" idx="15"/>
          </p:nvPr>
        </p:nvSpPr>
        <p:spPr>
          <a:xfrm>
            <a:off x="13307667" y="2889911"/>
            <a:ext cx="4483093" cy="7945421"/>
          </a:xfrm>
          <a:prstGeom prst="rect">
            <a:avLst/>
          </a:prstGeom>
        </p:spPr>
        <p:txBody>
          <a:bodyPr lIns="91439" tIns="45719" rIns="91439" bIns="45719" numCol="1" spcCol="38100">
            <a:noAutofit/>
          </a:bodyPr>
          <a:lstStyle/>
          <a:p/>
        </p:txBody>
      </p:sp>
      <p:sp>
        <p:nvSpPr>
          <p:cNvPr id="1679" name="Shape 1679"/>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80" name="Shape 1680"/>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iOS Phone 2">
    <p:spTree>
      <p:nvGrpSpPr>
        <p:cNvPr id="1" name=""/>
        <p:cNvGrpSpPr/>
        <p:nvPr/>
      </p:nvGrpSpPr>
      <p:grpSpPr>
        <a:xfrm>
          <a:off x="0" y="0"/>
          <a:ext cx="0" cy="0"/>
          <a:chOff x="0" y="0"/>
          <a:chExt cx="0" cy="0"/>
        </a:xfrm>
      </p:grpSpPr>
      <p:sp>
        <p:nvSpPr>
          <p:cNvPr id="1687" name="Shape 1687"/>
          <p:cNvSpPr/>
          <p:nvPr/>
        </p:nvSpPr>
        <p:spPr>
          <a:xfrm>
            <a:off x="12192000" y="0"/>
            <a:ext cx="12192000" cy="13710147"/>
          </a:xfrm>
          <a:prstGeom prst="rect">
            <a:avLst/>
          </a:prstGeom>
          <a:solidFill>
            <a:schemeClr val="accent1">
              <a:hueOff val="-274114"/>
              <a:satOff val="28969"/>
              <a:lumOff val="5852"/>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688" name="Shape 168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689" name="Shape 168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90" name="Shape 169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92" name="Shape 169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93" name="Shape 1693"/>
          <p:cNvSpPr>
            <a:spLocks noGrp="1"/>
          </p:cNvSpPr>
          <p:nvPr>
            <p:ph type="sldNum" sz="quarter" idx="2"/>
          </p:nvPr>
        </p:nvSpPr>
        <p:spPr>
          <a:prstGeom prst="rect">
            <a:avLst/>
          </a:prstGeom>
        </p:spPr>
        <p:txBody>
          <a:bodyPr/>
          <a:lstStyle/>
          <a:p>
            <a:fld id="{86CB4B4D-7CA3-9044-876B-883B54F8677D}" type="slidenum">
              <a:rPr/>
            </a:fld>
            <a:endParaRPr/>
          </a:p>
        </p:txBody>
      </p:sp>
      <p:pic>
        <p:nvPicPr>
          <p:cNvPr id="1694" name="pasted-image.tiff"/>
          <p:cNvPicPr>
            <a:picLocks noChangeAspect="1"/>
          </p:cNvPicPr>
          <p:nvPr/>
        </p:nvPicPr>
        <p:blipFill>
          <a:blip r:embed="rId2"/>
          <a:stretch>
            <a:fillRect/>
          </a:stretch>
        </p:blipFill>
        <p:spPr>
          <a:xfrm>
            <a:off x="9522661" y="1247459"/>
            <a:ext cx="5338678" cy="11194452"/>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695" name="Shape 1695"/>
          <p:cNvSpPr>
            <a:spLocks noGrp="1"/>
          </p:cNvSpPr>
          <p:nvPr>
            <p:ph type="pic" sz="quarter" idx="14"/>
          </p:nvPr>
        </p:nvSpPr>
        <p:spPr>
          <a:xfrm>
            <a:off x="9971837" y="2889911"/>
            <a:ext cx="4483093" cy="7945421"/>
          </a:xfrm>
          <a:prstGeom prst="rect">
            <a:avLst/>
          </a:prstGeom>
        </p:spPr>
        <p:txBody>
          <a:bodyPr lIns="91439" tIns="45719" rIns="91439" bIns="45719" numCol="1" spcCol="38100">
            <a:noAutofit/>
          </a:bodyPr>
          <a:lstStyle/>
          <a:p/>
        </p:txBody>
      </p:sp>
      <p:sp>
        <p:nvSpPr>
          <p:cNvPr id="1696" name="Shape 1696"/>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697" name="Shape 1697"/>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showMasterSp="0">
  <p:cSld name="iOS Phone 3">
    <p:spTree>
      <p:nvGrpSpPr>
        <p:cNvPr id="1" name=""/>
        <p:cNvGrpSpPr/>
        <p:nvPr/>
      </p:nvGrpSpPr>
      <p:grpSpPr>
        <a:xfrm>
          <a:off x="0" y="0"/>
          <a:ext cx="0" cy="0"/>
          <a:chOff x="0" y="0"/>
          <a:chExt cx="0" cy="0"/>
        </a:xfrm>
      </p:grpSpPr>
      <p:sp>
        <p:nvSpPr>
          <p:cNvPr id="1704" name="Shape 170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05" name="Shape 1705"/>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706" name="Shape 1706"/>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707" name="pasted-image.tiff"/>
          <p:cNvPicPr>
            <a:picLocks noChangeAspect="1"/>
          </p:cNvPicPr>
          <p:nvPr/>
        </p:nvPicPr>
        <p:blipFill>
          <a:blip r:embed="rId2"/>
          <a:stretch>
            <a:fillRect/>
          </a:stretch>
        </p:blipFill>
        <p:spPr>
          <a:xfrm>
            <a:off x="2794000" y="4134449"/>
            <a:ext cx="5338677" cy="1119445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08" name="Shape 1708"/>
          <p:cNvSpPr>
            <a:spLocks noGrp="1"/>
          </p:cNvSpPr>
          <p:nvPr>
            <p:ph type="pic" sz="quarter" idx="14"/>
          </p:nvPr>
        </p:nvSpPr>
        <p:spPr>
          <a:xfrm>
            <a:off x="3221789" y="5776901"/>
            <a:ext cx="4483092" cy="7945421"/>
          </a:xfrm>
          <a:prstGeom prst="rect">
            <a:avLst/>
          </a:prstGeom>
        </p:spPr>
        <p:txBody>
          <a:bodyPr lIns="91439" tIns="45719" rIns="91439" bIns="45719" numCol="1" spcCol="38100">
            <a:noAutofit/>
          </a:bodyPr>
          <a:lstStyle/>
          <a:p/>
        </p:txBody>
      </p:sp>
      <p:pic>
        <p:nvPicPr>
          <p:cNvPr id="1709" name="pasted-image.tiff"/>
          <p:cNvPicPr>
            <a:picLocks noChangeAspect="1"/>
          </p:cNvPicPr>
          <p:nvPr/>
        </p:nvPicPr>
        <p:blipFill>
          <a:blip r:embed="rId2"/>
          <a:stretch>
            <a:fillRect/>
          </a:stretch>
        </p:blipFill>
        <p:spPr>
          <a:xfrm>
            <a:off x="9522661" y="4134449"/>
            <a:ext cx="5338678" cy="1119445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10" name="Shape 1710"/>
          <p:cNvSpPr>
            <a:spLocks noGrp="1"/>
          </p:cNvSpPr>
          <p:nvPr>
            <p:ph type="pic" sz="quarter" idx="15"/>
          </p:nvPr>
        </p:nvSpPr>
        <p:spPr>
          <a:xfrm>
            <a:off x="9950450" y="5776901"/>
            <a:ext cx="4483092" cy="7945420"/>
          </a:xfrm>
          <a:prstGeom prst="rect">
            <a:avLst/>
          </a:prstGeom>
        </p:spPr>
        <p:txBody>
          <a:bodyPr lIns="91439" tIns="45719" rIns="91439" bIns="45719" numCol="1" spcCol="38100">
            <a:noAutofit/>
          </a:bodyPr>
          <a:lstStyle/>
          <a:p/>
        </p:txBody>
      </p:sp>
      <p:pic>
        <p:nvPicPr>
          <p:cNvPr id="1711" name="pasted-image.tiff"/>
          <p:cNvPicPr>
            <a:picLocks noChangeAspect="1"/>
          </p:cNvPicPr>
          <p:nvPr/>
        </p:nvPicPr>
        <p:blipFill>
          <a:blip r:embed="rId2"/>
          <a:stretch>
            <a:fillRect/>
          </a:stretch>
        </p:blipFill>
        <p:spPr>
          <a:xfrm>
            <a:off x="16251322" y="4134449"/>
            <a:ext cx="5338678" cy="1119445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12" name="Shape 1712"/>
          <p:cNvSpPr>
            <a:spLocks noGrp="1"/>
          </p:cNvSpPr>
          <p:nvPr>
            <p:ph type="pic" sz="quarter" idx="16"/>
          </p:nvPr>
        </p:nvSpPr>
        <p:spPr>
          <a:xfrm>
            <a:off x="16679112" y="5776901"/>
            <a:ext cx="4483092" cy="7945420"/>
          </a:xfrm>
          <a:prstGeom prst="rect">
            <a:avLst/>
          </a:prstGeom>
        </p:spPr>
        <p:txBody>
          <a:bodyPr lIns="91439" tIns="45719" rIns="91439" bIns="45719" numCol="1" spcCol="38100">
            <a:noAutofit/>
          </a:bodyPr>
          <a:lstStyle/>
          <a:p/>
        </p:txBody>
      </p:sp>
      <p:sp>
        <p:nvSpPr>
          <p:cNvPr id="1713" name="Shape 171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14" name="Shape 171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15" name="Shape 1715"/>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showMasterSp="0">
  <p:cSld name="iOS Phone 4">
    <p:spTree>
      <p:nvGrpSpPr>
        <p:cNvPr id="1" name=""/>
        <p:cNvGrpSpPr/>
        <p:nvPr/>
      </p:nvGrpSpPr>
      <p:grpSpPr>
        <a:xfrm>
          <a:off x="0" y="0"/>
          <a:ext cx="0" cy="0"/>
          <a:chOff x="0" y="0"/>
          <a:chExt cx="0" cy="0"/>
        </a:xfrm>
      </p:grpSpPr>
      <p:sp>
        <p:nvSpPr>
          <p:cNvPr id="1722" name="Shape 1722"/>
          <p:cNvSpPr/>
          <p:nvPr/>
        </p:nvSpPr>
        <p:spPr>
          <a:xfrm>
            <a:off x="0" y="0"/>
            <a:ext cx="9144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723" name="Shape 1723"/>
          <p:cNvSpPr>
            <a:spLocks noGrp="1"/>
          </p:cNvSpPr>
          <p:nvPr>
            <p:ph type="body" sz="quarter" idx="13" hasCustomPrompt="1"/>
          </p:nvPr>
        </p:nvSpPr>
        <p:spPr>
          <a:xfrm>
            <a:off x="10668000" y="5077459"/>
            <a:ext cx="61087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724" name="Shape 1724"/>
          <p:cNvSpPr>
            <a:spLocks noGrp="1"/>
          </p:cNvSpPr>
          <p:nvPr>
            <p:ph type="title" hasCustomPrompt="1"/>
          </p:nvPr>
        </p:nvSpPr>
        <p:spPr>
          <a:xfrm>
            <a:off x="10668000" y="1521459"/>
            <a:ext cx="12192000" cy="3556001"/>
          </a:xfrm>
          <a:prstGeom prst="rect">
            <a:avLst/>
          </a:prstGeom>
        </p:spPr>
        <p:txBody>
          <a:bodyPr anchor="b">
            <a:normAutofit/>
          </a:bodyPr>
          <a:lstStyle>
            <a:lvl1pPr algn="l">
              <a:lnSpc>
                <a:spcPct val="70000"/>
              </a:lnSpc>
              <a:defRPr sz="10800"/>
            </a:lvl1pPr>
          </a:lstStyle>
          <a:p>
            <a:r>
              <a:t>Title Text</a:t>
            </a:r>
          </a:p>
        </p:txBody>
      </p:sp>
      <p:sp>
        <p:nvSpPr>
          <p:cNvPr id="1725" name="Shape 1725"/>
          <p:cNvSpPr>
            <a:spLocks noGrp="1"/>
          </p:cNvSpPr>
          <p:nvPr>
            <p:ph type="body" sz="quarter" idx="1" hasCustomPrompt="1"/>
          </p:nvPr>
        </p:nvSpPr>
        <p:spPr>
          <a:xfrm>
            <a:off x="10668000" y="7620000"/>
            <a:ext cx="12192001" cy="457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1726" name="Shape 1726"/>
          <p:cNvSpPr/>
          <p:nvPr/>
        </p:nvSpPr>
        <p:spPr>
          <a:xfrm flipH="1">
            <a:off x="1524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pic>
        <p:nvPicPr>
          <p:cNvPr id="1727" name="pasted-image.tiff"/>
          <p:cNvPicPr>
            <a:picLocks noChangeAspect="1"/>
          </p:cNvPicPr>
          <p:nvPr/>
        </p:nvPicPr>
        <p:blipFill>
          <a:blip r:embed="rId2"/>
          <a:stretch>
            <a:fillRect/>
          </a:stretch>
        </p:blipFill>
        <p:spPr>
          <a:xfrm>
            <a:off x="1902661" y="1247459"/>
            <a:ext cx="5338678" cy="11194452"/>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28" name="Shape 1728"/>
          <p:cNvSpPr>
            <a:spLocks noGrp="1"/>
          </p:cNvSpPr>
          <p:nvPr>
            <p:ph type="pic" sz="quarter" idx="14"/>
          </p:nvPr>
        </p:nvSpPr>
        <p:spPr>
          <a:xfrm>
            <a:off x="2351837" y="2889911"/>
            <a:ext cx="4483093" cy="7945421"/>
          </a:xfrm>
          <a:prstGeom prst="rect">
            <a:avLst/>
          </a:prstGeom>
        </p:spPr>
        <p:txBody>
          <a:bodyPr lIns="91439" tIns="45719" rIns="91439" bIns="45719" numCol="1" spcCol="38100">
            <a:noAutofit/>
          </a:bodyPr>
          <a:lstStyle/>
          <a:p/>
        </p:txBody>
      </p:sp>
      <p:sp>
        <p:nvSpPr>
          <p:cNvPr id="1729" name="Shape 172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0" name="Shape 1730"/>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1" name="Shape 1731"/>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2" name="Shape 1732"/>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3" name="Shape 1733"/>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4" name="Shape 1734"/>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5" name="Shape 1735"/>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6" name="Shape 173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37" name="Shape 173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showMasterSp="0">
  <p:cSld name="iOS Phone 5">
    <p:spTree>
      <p:nvGrpSpPr>
        <p:cNvPr id="1" name=""/>
        <p:cNvGrpSpPr/>
        <p:nvPr/>
      </p:nvGrpSpPr>
      <p:grpSpPr>
        <a:xfrm>
          <a:off x="0" y="0"/>
          <a:ext cx="0" cy="0"/>
          <a:chOff x="0" y="0"/>
          <a:chExt cx="0" cy="0"/>
        </a:xfrm>
      </p:grpSpPr>
      <p:sp>
        <p:nvSpPr>
          <p:cNvPr id="1744" name="Shape 1744"/>
          <p:cNvSpPr/>
          <p:nvPr/>
        </p:nvSpPr>
        <p:spPr>
          <a:xfrm>
            <a:off x="-1" y="6858000"/>
            <a:ext cx="24384000" cy="6858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745" name="Shape 174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46" name="Shape 174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47" name="Shape 1747"/>
          <p:cNvSpPr>
            <a:spLocks noGrp="1"/>
          </p:cNvSpPr>
          <p:nvPr>
            <p:ph type="sldNum" sz="quarter" idx="2"/>
          </p:nvPr>
        </p:nvSpPr>
        <p:spPr>
          <a:prstGeom prst="rect">
            <a:avLst/>
          </a:prstGeom>
        </p:spPr>
        <p:txBody>
          <a:bodyPr/>
          <a:lstStyle/>
          <a:p>
            <a:fld id="{86CB4B4D-7CA3-9044-876B-883B54F8677D}" type="slidenum">
              <a:rPr/>
            </a:fld>
            <a:endParaRPr/>
          </a:p>
        </p:txBody>
      </p:sp>
      <p:sp>
        <p:nvSpPr>
          <p:cNvPr id="1748" name="Shape 1748"/>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749" name="Shape 1749"/>
          <p:cNvSpPr>
            <a:spLocks noGrp="1"/>
          </p:cNvSpPr>
          <p:nvPr>
            <p:ph type="title" hasCustomPrompt="1"/>
          </p:nvPr>
        </p:nvSpPr>
        <p:spPr>
          <a:xfrm>
            <a:off x="4387453" y="1447800"/>
            <a:ext cx="15609094" cy="1661479"/>
          </a:xfrm>
          <a:prstGeom prst="rect">
            <a:avLst/>
          </a:prstGeom>
        </p:spPr>
        <p:txBody>
          <a:bodyPr/>
          <a:lstStyle/>
          <a:p>
            <a:r>
              <a:t>Title Text</a:t>
            </a:r>
          </a:p>
        </p:txBody>
      </p:sp>
      <p:pic>
        <p:nvPicPr>
          <p:cNvPr id="1750" name="pasted-image.tiff"/>
          <p:cNvPicPr>
            <a:picLocks noChangeAspect="1"/>
          </p:cNvPicPr>
          <p:nvPr/>
        </p:nvPicPr>
        <p:blipFill>
          <a:blip r:embed="rId2"/>
          <a:stretch>
            <a:fillRect/>
          </a:stretch>
        </p:blipFill>
        <p:spPr>
          <a:xfrm rot="16200000">
            <a:off x="8511409" y="668986"/>
            <a:ext cx="7361182" cy="15435355"/>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51" name="Shape 1751"/>
          <p:cNvSpPr>
            <a:spLocks noGrp="1"/>
          </p:cNvSpPr>
          <p:nvPr>
            <p:ph type="pic" sz="half" idx="14"/>
          </p:nvPr>
        </p:nvSpPr>
        <p:spPr>
          <a:xfrm>
            <a:off x="6733337" y="5263554"/>
            <a:ext cx="10968125" cy="6201683"/>
          </a:xfrm>
          <a:prstGeom prst="rect">
            <a:avLst/>
          </a:prstGeom>
        </p:spPr>
        <p:txBody>
          <a:bodyPr lIns="91439" tIns="45719" rIns="91439" bIns="45719" numCol="1" spcCol="38100">
            <a:noAutofit/>
          </a:bodyPr>
          <a:lstStyle/>
          <a:p/>
        </p:txBody>
      </p:sp>
      <p:sp>
        <p:nvSpPr>
          <p:cNvPr id="1752" name="Shape 1752"/>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53" name="Shape 1753"/>
          <p:cNvSpPr/>
          <p:nvPr/>
        </p:nvSpPr>
        <p:spPr>
          <a:xfrm>
            <a:off x="22860000" y="304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showMasterSp="0">
  <p:cSld name="Android Phone 1">
    <p:spTree>
      <p:nvGrpSpPr>
        <p:cNvPr id="1" name=""/>
        <p:cNvGrpSpPr/>
        <p:nvPr/>
      </p:nvGrpSpPr>
      <p:grpSpPr>
        <a:xfrm>
          <a:off x="0" y="0"/>
          <a:ext cx="0" cy="0"/>
          <a:chOff x="0" y="0"/>
          <a:chExt cx="0" cy="0"/>
        </a:xfrm>
      </p:grpSpPr>
      <p:sp>
        <p:nvSpPr>
          <p:cNvPr id="1760" name="Shape 1760"/>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761" name="Shape 1761"/>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762" name="Shape 176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3" name="Shape 1763"/>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4" name="Shape 1764"/>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5" name="Shape 1765"/>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6" name="Shape 1766"/>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7" name="Shape 176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8" name="Shape 1768"/>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69" name="Shape 1769"/>
          <p:cNvSpPr>
            <a:spLocks noGrp="1"/>
          </p:cNvSpPr>
          <p:nvPr>
            <p:ph type="title" hasCustomPrompt="1"/>
          </p:nvPr>
        </p:nvSpPr>
        <p:spPr>
          <a:xfrm>
            <a:off x="1523999" y="1524000"/>
            <a:ext cx="6096001" cy="5187792"/>
          </a:xfrm>
          <a:prstGeom prst="rect">
            <a:avLst/>
          </a:prstGeom>
        </p:spPr>
        <p:txBody>
          <a:bodyPr rIns="0" anchor="b"/>
          <a:lstStyle>
            <a:lvl1pPr algn="l"/>
          </a:lstStyle>
          <a:p>
            <a:r>
              <a:t>Title Text</a:t>
            </a:r>
          </a:p>
        </p:txBody>
      </p:sp>
      <p:sp>
        <p:nvSpPr>
          <p:cNvPr id="1770" name="Shape 1770"/>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771" name="Shape 177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72" name="Shape 1772"/>
          <p:cNvSpPr>
            <a:spLocks noGrp="1"/>
          </p:cNvSpPr>
          <p:nvPr>
            <p:ph type="sldNum" sz="quarter" idx="2"/>
          </p:nvPr>
        </p:nvSpPr>
        <p:spPr>
          <a:prstGeom prst="rect">
            <a:avLst/>
          </a:prstGeom>
        </p:spPr>
        <p:txBody>
          <a:bodyPr/>
          <a:lstStyle/>
          <a:p>
            <a:fld id="{86CB4B4D-7CA3-9044-876B-883B54F8677D}" type="slidenum">
              <a:rPr/>
            </a:fld>
            <a:endParaRPr/>
          </a:p>
        </p:txBody>
      </p:sp>
      <p:pic>
        <p:nvPicPr>
          <p:cNvPr id="1773" name="pasted-image.tiff"/>
          <p:cNvPicPr>
            <a:picLocks noChangeAspect="1"/>
          </p:cNvPicPr>
          <p:nvPr/>
        </p:nvPicPr>
        <p:blipFill>
          <a:blip r:embed="rId2"/>
          <a:stretch>
            <a:fillRect/>
          </a:stretch>
        </p:blipFill>
        <p:spPr>
          <a:xfrm>
            <a:off x="13909519" y="1230872"/>
            <a:ext cx="5708960" cy="1125425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74" name="Shape 1774"/>
          <p:cNvSpPr>
            <a:spLocks noGrp="1"/>
          </p:cNvSpPr>
          <p:nvPr>
            <p:ph type="pic" sz="quarter" idx="14"/>
          </p:nvPr>
        </p:nvSpPr>
        <p:spPr>
          <a:xfrm>
            <a:off x="14158059" y="2246348"/>
            <a:ext cx="5207004" cy="9248703"/>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showMasterSp="0">
  <p:cSld name="Android Phone 2">
    <p:spTree>
      <p:nvGrpSpPr>
        <p:cNvPr id="1" name=""/>
        <p:cNvGrpSpPr/>
        <p:nvPr/>
      </p:nvGrpSpPr>
      <p:grpSpPr>
        <a:xfrm>
          <a:off x="0" y="0"/>
          <a:ext cx="0" cy="0"/>
          <a:chOff x="0" y="0"/>
          <a:chExt cx="0" cy="0"/>
        </a:xfrm>
      </p:grpSpPr>
      <p:sp>
        <p:nvSpPr>
          <p:cNvPr id="1781" name="Shape 1781"/>
          <p:cNvSpPr/>
          <p:nvPr/>
        </p:nvSpPr>
        <p:spPr>
          <a:xfrm>
            <a:off x="9973269" y="0"/>
            <a:ext cx="14410731"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782" name="Shape 1782"/>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783" name="Shape 178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84" name="Shape 1784"/>
          <p:cNvSpPr>
            <a:spLocks noGrp="1"/>
          </p:cNvSpPr>
          <p:nvPr>
            <p:ph type="title" hasCustomPrompt="1"/>
          </p:nvPr>
        </p:nvSpPr>
        <p:spPr>
          <a:xfrm>
            <a:off x="1523999" y="1524000"/>
            <a:ext cx="5334001" cy="5187792"/>
          </a:xfrm>
          <a:prstGeom prst="rect">
            <a:avLst/>
          </a:prstGeom>
        </p:spPr>
        <p:txBody>
          <a:bodyPr anchor="b"/>
          <a:lstStyle>
            <a:lvl1pPr algn="l"/>
          </a:lstStyle>
          <a:p>
            <a:r>
              <a:t>Title Text</a:t>
            </a:r>
          </a:p>
        </p:txBody>
      </p:sp>
      <p:sp>
        <p:nvSpPr>
          <p:cNvPr id="1785" name="Shape 1785"/>
          <p:cNvSpPr>
            <a:spLocks noGrp="1"/>
          </p:cNvSpPr>
          <p:nvPr>
            <p:ph type="body" sz="quarter" idx="1" hasCustomPrompt="1"/>
          </p:nvPr>
        </p:nvSpPr>
        <p:spPr>
          <a:xfrm>
            <a:off x="1523999" y="8742362"/>
            <a:ext cx="5842001"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786" name="Shape 178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87" name="Shape 1787"/>
          <p:cNvSpPr>
            <a:spLocks noGrp="1"/>
          </p:cNvSpPr>
          <p:nvPr>
            <p:ph type="sldNum" sz="quarter" idx="2"/>
          </p:nvPr>
        </p:nvSpPr>
        <p:spPr>
          <a:prstGeom prst="rect">
            <a:avLst/>
          </a:prstGeom>
        </p:spPr>
        <p:txBody>
          <a:bodyPr/>
          <a:lstStyle/>
          <a:p>
            <a:fld id="{86CB4B4D-7CA3-9044-876B-883B54F8677D}" type="slidenum">
              <a:rPr/>
            </a:fld>
            <a:endParaRPr/>
          </a:p>
        </p:txBody>
      </p:sp>
      <p:pic>
        <p:nvPicPr>
          <p:cNvPr id="1788" name="pasted-image.tiff"/>
          <p:cNvPicPr>
            <a:picLocks noChangeAspect="1"/>
          </p:cNvPicPr>
          <p:nvPr/>
        </p:nvPicPr>
        <p:blipFill>
          <a:blip r:embed="rId2"/>
          <a:stretch>
            <a:fillRect/>
          </a:stretch>
        </p:blipFill>
        <p:spPr>
          <a:xfrm>
            <a:off x="12109516" y="2057799"/>
            <a:ext cx="4870009" cy="9600402"/>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89" name="Shape 1789"/>
          <p:cNvSpPr>
            <a:spLocks noGrp="1"/>
          </p:cNvSpPr>
          <p:nvPr>
            <p:ph type="pic" sz="quarter" idx="14"/>
          </p:nvPr>
        </p:nvSpPr>
        <p:spPr>
          <a:xfrm>
            <a:off x="12314767" y="2923579"/>
            <a:ext cx="4457691" cy="7917770"/>
          </a:xfrm>
          <a:prstGeom prst="rect">
            <a:avLst/>
          </a:prstGeom>
        </p:spPr>
        <p:txBody>
          <a:bodyPr lIns="91439" tIns="45719" rIns="91439" bIns="45719" numCol="1" spcCol="38100">
            <a:noAutofit/>
          </a:bodyPr>
          <a:lstStyle/>
          <a:p/>
        </p:txBody>
      </p:sp>
      <p:pic>
        <p:nvPicPr>
          <p:cNvPr id="1790" name="pasted-image.tiff"/>
          <p:cNvPicPr>
            <a:picLocks noChangeAspect="1"/>
          </p:cNvPicPr>
          <p:nvPr/>
        </p:nvPicPr>
        <p:blipFill>
          <a:blip r:embed="rId2"/>
          <a:stretch>
            <a:fillRect/>
          </a:stretch>
        </p:blipFill>
        <p:spPr>
          <a:xfrm>
            <a:off x="8381999" y="1230872"/>
            <a:ext cx="5708960" cy="1125425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791" name="Shape 1791"/>
          <p:cNvSpPr>
            <a:spLocks noGrp="1"/>
          </p:cNvSpPr>
          <p:nvPr>
            <p:ph type="pic" sz="quarter" idx="15"/>
          </p:nvPr>
        </p:nvSpPr>
        <p:spPr>
          <a:xfrm>
            <a:off x="8630538" y="2246348"/>
            <a:ext cx="5207004" cy="9248703"/>
          </a:xfrm>
          <a:prstGeom prst="rect">
            <a:avLst/>
          </a:prstGeom>
        </p:spPr>
        <p:txBody>
          <a:bodyPr lIns="91439" tIns="45719" rIns="91439" bIns="45719" numCol="1" spcCol="38100">
            <a:noAutofit/>
          </a:bodyPr>
          <a:lstStyle/>
          <a:p/>
        </p:txBody>
      </p:sp>
      <p:sp>
        <p:nvSpPr>
          <p:cNvPr id="1792" name="Shape 1792"/>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793" name="Shape 1793"/>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showMasterSp="0">
  <p:cSld name="Laptop 1">
    <p:spTree>
      <p:nvGrpSpPr>
        <p:cNvPr id="1" name=""/>
        <p:cNvGrpSpPr/>
        <p:nvPr/>
      </p:nvGrpSpPr>
      <p:grpSpPr>
        <a:xfrm>
          <a:off x="0" y="0"/>
          <a:ext cx="0" cy="0"/>
          <a:chOff x="0" y="0"/>
          <a:chExt cx="0" cy="0"/>
        </a:xfrm>
      </p:grpSpPr>
      <p:sp>
        <p:nvSpPr>
          <p:cNvPr id="1800" name="Shape 1800"/>
          <p:cNvSpPr/>
          <p:nvPr/>
        </p:nvSpPr>
        <p:spPr>
          <a:xfrm>
            <a:off x="12192000" y="0"/>
            <a:ext cx="12192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801" name="Shape 1801"/>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1802" name="Shape 180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3" name="Shape 1803"/>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4" name="Shape 1804"/>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5" name="Shape 1805"/>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6" name="Shape 1806"/>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7" name="Shape 1807"/>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8" name="Shape 1808"/>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09" name="Shape 1809"/>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810" name="Shape 1810"/>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solidFill>
                  <a:srgbClr val="000000"/>
                </a:solidFill>
              </a:defRPr>
            </a:lvl1pPr>
            <a:lvl2pPr>
              <a:lnSpc>
                <a:spcPct val="130000"/>
              </a:lnSpc>
              <a:defRPr>
                <a:solidFill>
                  <a:srgbClr val="000000"/>
                </a:solidFill>
              </a:defRPr>
            </a:lvl2pPr>
            <a:lvl3pPr>
              <a:lnSpc>
                <a:spcPct val="130000"/>
              </a:lnSpc>
              <a:defRPr>
                <a:solidFill>
                  <a:srgbClr val="000000"/>
                </a:solidFill>
              </a:defRPr>
            </a:lvl3pPr>
            <a:lvl4pPr>
              <a:lnSpc>
                <a:spcPct val="130000"/>
              </a:lnSpc>
              <a:defRPr>
                <a:solidFill>
                  <a:srgbClr val="000000"/>
                </a:solidFill>
              </a:defRPr>
            </a:lvl4pPr>
            <a:lvl5pPr>
              <a:lnSpc>
                <a:spcPct val="130000"/>
              </a:lnSpc>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11" name="Shape 181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12" name="Shape 1812"/>
          <p:cNvSpPr>
            <a:spLocks noGrp="1"/>
          </p:cNvSpPr>
          <p:nvPr>
            <p:ph type="sldNum" sz="quarter" idx="2"/>
          </p:nvPr>
        </p:nvSpPr>
        <p:spPr>
          <a:prstGeom prst="rect">
            <a:avLst/>
          </a:prstGeom>
        </p:spPr>
        <p:txBody>
          <a:bodyPr/>
          <a:lstStyle/>
          <a:p>
            <a:fld id="{86CB4B4D-7CA3-9044-876B-883B54F8677D}" type="slidenum">
              <a:rPr/>
            </a:fld>
            <a:endParaRPr/>
          </a:p>
        </p:txBody>
      </p:sp>
      <p:pic>
        <p:nvPicPr>
          <p:cNvPr id="1813" name="pasted-image.tiff"/>
          <p:cNvPicPr>
            <a:picLocks noChangeAspect="1"/>
          </p:cNvPicPr>
          <p:nvPr/>
        </p:nvPicPr>
        <p:blipFill>
          <a:blip r:embed="rId2"/>
          <a:stretch>
            <a:fillRect/>
          </a:stretch>
        </p:blipFill>
        <p:spPr>
          <a:xfrm>
            <a:off x="8341999" y="3099492"/>
            <a:ext cx="13756001"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814" name="Shape 1814"/>
          <p:cNvSpPr>
            <a:spLocks noGrp="1"/>
          </p:cNvSpPr>
          <p:nvPr>
            <p:ph type="pic" sz="quarter" idx="14"/>
          </p:nvPr>
        </p:nvSpPr>
        <p:spPr>
          <a:xfrm>
            <a:off x="10266999" y="3567466"/>
            <a:ext cx="9906059" cy="6191287"/>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showMasterSp="0">
  <p:cSld name="Laptop 2">
    <p:spTree>
      <p:nvGrpSpPr>
        <p:cNvPr id="1" name=""/>
        <p:cNvGrpSpPr/>
        <p:nvPr/>
      </p:nvGrpSpPr>
      <p:grpSpPr>
        <a:xfrm>
          <a:off x="0" y="0"/>
          <a:ext cx="0" cy="0"/>
          <a:chOff x="0" y="0"/>
          <a:chExt cx="0" cy="0"/>
        </a:xfrm>
      </p:grpSpPr>
      <p:sp>
        <p:nvSpPr>
          <p:cNvPr id="1821" name="Shape 1821"/>
          <p:cNvSpPr/>
          <p:nvPr/>
        </p:nvSpPr>
        <p:spPr>
          <a:xfrm>
            <a:off x="-1" y="6858000"/>
            <a:ext cx="24384000" cy="6858000"/>
          </a:xfrm>
          <a:prstGeom prst="rect">
            <a:avLst/>
          </a:prstGeom>
          <a:solidFill>
            <a:schemeClr val="accent5">
              <a:hueOff val="-116276"/>
              <a:satOff val="1298"/>
              <a:lumOff val="8132"/>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p>
        </p:txBody>
      </p:sp>
      <p:sp>
        <p:nvSpPr>
          <p:cNvPr id="1822" name="Shape 182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23" name="Shape 182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24" name="Shape 1824"/>
          <p:cNvSpPr>
            <a:spLocks noGrp="1"/>
          </p:cNvSpPr>
          <p:nvPr>
            <p:ph type="sldNum" sz="quarter" idx="2"/>
          </p:nvPr>
        </p:nvSpPr>
        <p:spPr>
          <a:prstGeom prst="rect">
            <a:avLst/>
          </a:prstGeom>
        </p:spPr>
        <p:txBody>
          <a:bodyPr/>
          <a:lstStyle/>
          <a:p>
            <a:fld id="{86CB4B4D-7CA3-9044-876B-883B54F8677D}" type="slidenum">
              <a:rPr/>
            </a:fld>
            <a:endParaRPr/>
          </a:p>
        </p:txBody>
      </p:sp>
      <p:sp>
        <p:nvSpPr>
          <p:cNvPr id="1825" name="Shape 1825"/>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826" name="Shape 1826"/>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827" name="pasted-image.tiff"/>
          <p:cNvPicPr>
            <a:picLocks noChangeAspect="1"/>
          </p:cNvPicPr>
          <p:nvPr/>
        </p:nvPicPr>
        <p:blipFill>
          <a:blip r:embed="rId2"/>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828" name="Shape 1828"/>
          <p:cNvSpPr>
            <a:spLocks noGrp="1"/>
          </p:cNvSpPr>
          <p:nvPr>
            <p:ph type="pic" sz="quarter" idx="14"/>
          </p:nvPr>
        </p:nvSpPr>
        <p:spPr>
          <a:xfrm>
            <a:off x="7239000" y="5148713"/>
            <a:ext cx="9906058" cy="6191287"/>
          </a:xfrm>
          <a:prstGeom prst="rect">
            <a:avLst/>
          </a:prstGeom>
        </p:spPr>
        <p:txBody>
          <a:bodyPr lIns="91439" tIns="45719" rIns="91439" bIns="45719" numCol="1" spcCol="38100">
            <a:noAutofit/>
          </a:bodyPr>
          <a:lstStyle/>
          <a:p/>
        </p:txBody>
      </p:sp>
      <p:sp>
        <p:nvSpPr>
          <p:cNvPr id="1829" name="Shape 1829"/>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30" name="Shape 1830"/>
          <p:cNvSpPr>
            <a:spLocks noGrp="1"/>
          </p:cNvSpPr>
          <p:nvPr>
            <p:ph type="body" sz="quarter" idx="1" hasCustomPrompt="1"/>
          </p:nvPr>
        </p:nvSpPr>
        <p:spPr>
          <a:xfrm>
            <a:off x="1528712" y="8386663"/>
            <a:ext cx="4574383" cy="4000813"/>
          </a:xfrm>
          <a:prstGeom prst="rect">
            <a:avLst/>
          </a:prstGeom>
        </p:spPr>
        <p:txBody>
          <a:bodyPr lIns="71437" tIns="71437" rIns="71437" bIns="71437" numCol="1" spcCol="38100"/>
          <a:lstStyle>
            <a:lvl1pPr>
              <a:defRPr sz="2600">
                <a:solidFill>
                  <a:srgbClr val="1C1E21">
                    <a:alpha val="70000"/>
                  </a:srgbClr>
                </a:solidFill>
              </a:defRPr>
            </a:lvl1pPr>
            <a:lvl2pPr>
              <a:defRPr sz="2600">
                <a:solidFill>
                  <a:srgbClr val="1C1E21">
                    <a:alpha val="70000"/>
                  </a:srgbClr>
                </a:solidFill>
              </a:defRPr>
            </a:lvl2pPr>
            <a:lvl3pPr>
              <a:defRPr sz="2600">
                <a:solidFill>
                  <a:srgbClr val="1C1E21">
                    <a:alpha val="70000"/>
                  </a:srgbClr>
                </a:solidFill>
              </a:defRPr>
            </a:lvl3pPr>
            <a:lvl4pPr>
              <a:defRPr sz="2600">
                <a:solidFill>
                  <a:srgbClr val="1C1E21">
                    <a:alpha val="70000"/>
                  </a:srgbClr>
                </a:solidFill>
              </a:defRPr>
            </a:lvl4pPr>
            <a:lvl5pPr>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831" name="Shape 1831"/>
          <p:cNvSpPr/>
          <p:nvPr/>
        </p:nvSpPr>
        <p:spPr>
          <a:xfrm>
            <a:off x="22860000" y="304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Agenda 2.1">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33" name="Shape 333"/>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34" name="Shape 334"/>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35" name="Shape 33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36" name="Shape 336"/>
          <p:cNvSpPr>
            <a:spLocks noGrp="1"/>
          </p:cNvSpPr>
          <p:nvPr>
            <p:ph type="sldNum" sz="quarter" idx="2"/>
          </p:nvPr>
        </p:nvSpPr>
        <p:spPr>
          <a:prstGeom prst="rect">
            <a:avLst/>
          </a:prstGeom>
        </p:spPr>
        <p:txBody>
          <a:bodyPr/>
          <a:lstStyle/>
          <a:p>
            <a:fld id="{86CB4B4D-7CA3-9044-876B-883B54F8677D}" type="slidenum">
              <a:rPr/>
            </a:fld>
            <a:endParaRPr/>
          </a:p>
        </p:txBody>
      </p:sp>
      <p:sp>
        <p:nvSpPr>
          <p:cNvPr id="337" name="Shape 337"/>
          <p:cNvSpPr>
            <a:spLocks noGrp="1"/>
          </p:cNvSpPr>
          <p:nvPr>
            <p:ph type="title" hasCustomPrompt="1"/>
          </p:nvPr>
        </p:nvSpPr>
        <p:spPr>
          <a:xfrm>
            <a:off x="1523999" y="1518146"/>
            <a:ext cx="6096001" cy="3683001"/>
          </a:xfrm>
          <a:prstGeom prst="rect">
            <a:avLst/>
          </a:prstGeom>
        </p:spPr>
        <p:txBody>
          <a:bodyPr anchor="ctr"/>
          <a:lstStyle>
            <a:lvl1pPr algn="l">
              <a:lnSpc>
                <a:spcPct val="100000"/>
              </a:lnSpc>
              <a:defRPr/>
            </a:lvl1pPr>
          </a:lstStyle>
          <a:p>
            <a:r>
              <a:t>Title Text</a:t>
            </a:r>
          </a:p>
        </p:txBody>
      </p:sp>
      <p:sp>
        <p:nvSpPr>
          <p:cNvPr id="338" name="Shape 338"/>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39" name="Shape 339"/>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40" name="Shape 340"/>
          <p:cNvSpPr>
            <a:spLocks noGrp="1"/>
          </p:cNvSpPr>
          <p:nvPr>
            <p:ph type="body" sz="quarter" idx="13" hasCustomPrompt="1"/>
          </p:nvPr>
        </p:nvSpPr>
        <p:spPr>
          <a:xfrm>
            <a:off x="8826500" y="5397500"/>
            <a:ext cx="3683000"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2</a:t>
            </a:r>
          </a:p>
        </p:txBody>
      </p:sp>
      <p:sp>
        <p:nvSpPr>
          <p:cNvPr id="341" name="Shape 341"/>
          <p:cNvSpPr>
            <a:spLocks noGrp="1"/>
          </p:cNvSpPr>
          <p:nvPr>
            <p:ph type="body" sz="quarter" idx="14" hasCustomPrompt="1"/>
          </p:nvPr>
        </p:nvSpPr>
        <p:spPr>
          <a:xfrm>
            <a:off x="16129000" y="5397500"/>
            <a:ext cx="3683000"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3</a:t>
            </a:r>
          </a:p>
        </p:txBody>
      </p:sp>
      <p:sp>
        <p:nvSpPr>
          <p:cNvPr id="343" name="Shape 343"/>
          <p:cNvSpPr>
            <a:spLocks noGrp="1"/>
          </p:cNvSpPr>
          <p:nvPr>
            <p:ph type="body" sz="quarter" idx="15" hasCustomPrompt="1"/>
          </p:nvPr>
        </p:nvSpPr>
        <p:spPr>
          <a:xfrm>
            <a:off x="1523999" y="5422900"/>
            <a:ext cx="3683001" cy="3683000"/>
          </a:xfrm>
          <a:prstGeom prst="ellipse">
            <a:avLst/>
          </a:prstGeom>
          <a:solidFill>
            <a:schemeClr val="accent5">
              <a:hueOff val="-116276"/>
              <a:satOff val="1298"/>
              <a:lumOff val="8132"/>
              <a:alpha val="50000"/>
            </a:schemeClr>
          </a:solidFill>
        </p:spPr>
        <p:txBody>
          <a:bodyPr vert="horz"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1</a:t>
            </a:r>
          </a:p>
        </p:txBody>
      </p:sp>
      <p:sp>
        <p:nvSpPr>
          <p:cNvPr id="344" name="Shape 344"/>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45" name="Shape 345"/>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46" name="Shape 346"/>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47" name="Shape 347"/>
          <p:cNvSpPr>
            <a:spLocks noGrp="1"/>
          </p:cNvSpPr>
          <p:nvPr>
            <p:ph type="body" sz="quarter" idx="16" hasCustomPrompt="1"/>
          </p:nvPr>
        </p:nvSpPr>
        <p:spPr>
          <a:xfrm>
            <a:off x="4445000" y="8626475"/>
            <a:ext cx="38100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48" name="Shape 348"/>
          <p:cNvSpPr>
            <a:spLocks noGrp="1"/>
          </p:cNvSpPr>
          <p:nvPr>
            <p:ph type="body" sz="quarter" idx="17" hasCustomPrompt="1"/>
          </p:nvPr>
        </p:nvSpPr>
        <p:spPr>
          <a:xfrm>
            <a:off x="4445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Simple slides</a:t>
            </a:r>
          </a:p>
        </p:txBody>
      </p:sp>
      <p:sp>
        <p:nvSpPr>
          <p:cNvPr id="349" name="Shape 349"/>
          <p:cNvSpPr>
            <a:spLocks noGrp="1"/>
          </p:cNvSpPr>
          <p:nvPr>
            <p:ph type="body" sz="quarter" idx="18" hasCustomPrompt="1"/>
          </p:nvPr>
        </p:nvSpPr>
        <p:spPr>
          <a:xfrm>
            <a:off x="11747500" y="8634103"/>
            <a:ext cx="3810000" cy="21590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50" name="Shape 350"/>
          <p:cNvSpPr>
            <a:spLocks noGrp="1"/>
          </p:cNvSpPr>
          <p:nvPr>
            <p:ph type="body" sz="quarter" idx="19" hasCustomPrompt="1"/>
          </p:nvPr>
        </p:nvSpPr>
        <p:spPr>
          <a:xfrm>
            <a:off x="11747500" y="78867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About us</a:t>
            </a:r>
          </a:p>
        </p:txBody>
      </p:sp>
      <p:sp>
        <p:nvSpPr>
          <p:cNvPr id="351" name="Shape 351"/>
          <p:cNvSpPr>
            <a:spLocks noGrp="1"/>
          </p:cNvSpPr>
          <p:nvPr>
            <p:ph type="body" sz="quarter" idx="20" hasCustomPrompt="1"/>
          </p:nvPr>
        </p:nvSpPr>
        <p:spPr>
          <a:xfrm>
            <a:off x="19050000" y="8626475"/>
            <a:ext cx="38100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52" name="Shape 352"/>
          <p:cNvSpPr>
            <a:spLocks noGrp="1"/>
          </p:cNvSpPr>
          <p:nvPr>
            <p:ph type="body" sz="quarter" idx="21" hasCustomPrompt="1"/>
          </p:nvPr>
        </p:nvSpPr>
        <p:spPr>
          <a:xfrm>
            <a:off x="19050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Our portfolio</a:t>
            </a: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showMasterSp="0">
  <p:cSld name="Laptop 3">
    <p:spTree>
      <p:nvGrpSpPr>
        <p:cNvPr id="1" name=""/>
        <p:cNvGrpSpPr/>
        <p:nvPr/>
      </p:nvGrpSpPr>
      <p:grpSpPr>
        <a:xfrm>
          <a:off x="0" y="0"/>
          <a:ext cx="0" cy="0"/>
          <a:chOff x="0" y="0"/>
          <a:chExt cx="0" cy="0"/>
        </a:xfrm>
      </p:grpSpPr>
      <p:sp>
        <p:nvSpPr>
          <p:cNvPr id="1838" name="Shape 1838"/>
          <p:cNvSpPr/>
          <p:nvPr/>
        </p:nvSpPr>
        <p:spPr>
          <a:xfrm>
            <a:off x="9973269" y="0"/>
            <a:ext cx="14410731" cy="13710147"/>
          </a:xfrm>
          <a:prstGeom prst="rect">
            <a:avLst/>
          </a:prstGeom>
          <a:solidFill>
            <a:schemeClr val="accent4">
              <a:hueOff val="150000"/>
              <a:satOff val="-1305"/>
              <a:lumOff val="4901"/>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p>
        </p:txBody>
      </p:sp>
      <p:sp>
        <p:nvSpPr>
          <p:cNvPr id="1839" name="Shape 183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40" name="Shape 184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41" name="Shape 1841"/>
          <p:cNvSpPr>
            <a:spLocks noGrp="1"/>
          </p:cNvSpPr>
          <p:nvPr>
            <p:ph type="sldNum" sz="quarter" idx="2"/>
          </p:nvPr>
        </p:nvSpPr>
        <p:spPr>
          <a:prstGeom prst="rect">
            <a:avLst/>
          </a:prstGeom>
        </p:spPr>
        <p:txBody>
          <a:bodyPr/>
          <a:lstStyle/>
          <a:p>
            <a:fld id="{86CB4B4D-7CA3-9044-876B-883B54F8677D}" type="slidenum">
              <a:rPr/>
            </a:fld>
            <a:endParaRPr/>
          </a:p>
        </p:txBody>
      </p:sp>
      <p:sp>
        <p:nvSpPr>
          <p:cNvPr id="1842" name="Shape 1842"/>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843" name="Shape 1843"/>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844" name="pasted-image.tiff"/>
          <p:cNvPicPr>
            <a:picLocks noChangeAspect="1"/>
          </p:cNvPicPr>
          <p:nvPr/>
        </p:nvPicPr>
        <p:blipFill>
          <a:blip r:embed="rId2"/>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1845" name="Shape 1845"/>
          <p:cNvSpPr>
            <a:spLocks noGrp="1"/>
          </p:cNvSpPr>
          <p:nvPr>
            <p:ph type="pic" sz="quarter" idx="14"/>
          </p:nvPr>
        </p:nvSpPr>
        <p:spPr>
          <a:xfrm>
            <a:off x="7239000" y="5148713"/>
            <a:ext cx="9906058" cy="6191287"/>
          </a:xfrm>
          <a:prstGeom prst="rect">
            <a:avLst/>
          </a:prstGeom>
        </p:spPr>
        <p:txBody>
          <a:bodyPr lIns="91439" tIns="45719" rIns="91439" bIns="45719" numCol="1" spcCol="38100">
            <a:noAutofit/>
          </a:bodyPr>
          <a:lstStyle/>
          <a:p/>
        </p:txBody>
      </p:sp>
      <p:sp>
        <p:nvSpPr>
          <p:cNvPr id="1846" name="Shape 1846"/>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1853" name="Shape 185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54" name="Shape 185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55" name="Shape 1855"/>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56" name="Shape 1856"/>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57" name="Shape 1857"/>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showMasterSp="0">
  <p:cSld name="Blank">
    <p:bg>
      <p:bgPr>
        <a:solidFill>
          <a:schemeClr val="accent6">
            <a:hueOff val="-2214564"/>
            <a:satOff val="-18445"/>
            <a:lumOff val="-82920"/>
          </a:schemeClr>
        </a:solidFill>
        <a:effectLst/>
      </p:bgPr>
    </p:bg>
    <p:spTree>
      <p:nvGrpSpPr>
        <p:cNvPr id="1" name=""/>
        <p:cNvGrpSpPr/>
        <p:nvPr/>
      </p:nvGrpSpPr>
      <p:grpSpPr>
        <a:xfrm>
          <a:off x="0" y="0"/>
          <a:ext cx="0" cy="0"/>
          <a:chOff x="0" y="0"/>
          <a:chExt cx="0" cy="0"/>
        </a:xfrm>
      </p:grpSpPr>
      <p:sp>
        <p:nvSpPr>
          <p:cNvPr id="1864" name="Shape 186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865" name="Shape 1865"/>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Agenda 2.2">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59" name="Shape 35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60" name="Shape 360"/>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61" name="Shape 36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62" name="Shape 362"/>
          <p:cNvSpPr>
            <a:spLocks noGrp="1"/>
          </p:cNvSpPr>
          <p:nvPr>
            <p:ph type="sldNum" sz="quarter" idx="2"/>
          </p:nvPr>
        </p:nvSpPr>
        <p:spPr>
          <a:prstGeom prst="rect">
            <a:avLst/>
          </a:prstGeom>
        </p:spPr>
        <p:txBody>
          <a:bodyPr/>
          <a:lstStyle/>
          <a:p>
            <a:fld id="{86CB4B4D-7CA3-9044-876B-883B54F8677D}" type="slidenum">
              <a:rPr/>
            </a:fld>
            <a:endParaRPr/>
          </a:p>
        </p:txBody>
      </p:sp>
      <p:sp>
        <p:nvSpPr>
          <p:cNvPr id="363" name="Shape 363"/>
          <p:cNvSpPr>
            <a:spLocks noGrp="1"/>
          </p:cNvSpPr>
          <p:nvPr>
            <p:ph type="title" hasCustomPrompt="1"/>
          </p:nvPr>
        </p:nvSpPr>
        <p:spPr>
          <a:xfrm>
            <a:off x="1523999" y="1518146"/>
            <a:ext cx="6096001" cy="3683001"/>
          </a:xfrm>
          <a:prstGeom prst="rect">
            <a:avLst/>
          </a:prstGeom>
        </p:spPr>
        <p:txBody>
          <a:bodyPr anchor="ctr"/>
          <a:lstStyle>
            <a:lvl1pPr algn="l">
              <a:lnSpc>
                <a:spcPct val="100000"/>
              </a:lnSpc>
              <a:defRPr/>
            </a:lvl1pPr>
          </a:lstStyle>
          <a:p>
            <a:r>
              <a:t>Title Text</a:t>
            </a:r>
          </a:p>
        </p:txBody>
      </p:sp>
      <p:sp>
        <p:nvSpPr>
          <p:cNvPr id="364" name="Shape 364"/>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65" name="Shape 365"/>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66" name="Shape 366"/>
          <p:cNvSpPr>
            <a:spLocks noGrp="1"/>
          </p:cNvSpPr>
          <p:nvPr>
            <p:ph type="body" sz="quarter" idx="13" hasCustomPrompt="1"/>
          </p:nvPr>
        </p:nvSpPr>
        <p:spPr>
          <a:xfrm>
            <a:off x="8826500" y="5397500"/>
            <a:ext cx="3683000" cy="3683000"/>
          </a:xfrm>
          <a:prstGeom prst="ellipse">
            <a:avLst/>
          </a:prstGeom>
          <a:solidFill>
            <a:schemeClr val="accent5">
              <a:hueOff val="-116276"/>
              <a:satOff val="1298"/>
              <a:lumOff val="8132"/>
              <a:alpha val="50000"/>
            </a:schemeClr>
          </a:solidFill>
        </p:spPr>
        <p:txBody>
          <a:bodyPr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5</a:t>
            </a:r>
          </a:p>
        </p:txBody>
      </p:sp>
      <p:sp>
        <p:nvSpPr>
          <p:cNvPr id="367" name="Shape 367"/>
          <p:cNvSpPr>
            <a:spLocks noGrp="1"/>
          </p:cNvSpPr>
          <p:nvPr>
            <p:ph type="body" sz="quarter" idx="14" hasCustomPrompt="1"/>
          </p:nvPr>
        </p:nvSpPr>
        <p:spPr>
          <a:xfrm>
            <a:off x="16129000" y="5397500"/>
            <a:ext cx="3683000" cy="3683000"/>
          </a:xfrm>
          <a:prstGeom prst="ellipse">
            <a:avLst/>
          </a:prstGeom>
          <a:solidFill>
            <a:schemeClr val="accent5">
              <a:satOff val="-11601"/>
              <a:lumOff val="-11651"/>
            </a:schemeClr>
          </a:solidFill>
        </p:spPr>
        <p:txBody>
          <a:bodyPr vert="horz" lIns="0" tIns="0" rIns="0" bIns="0" numCol="1" spcCol="38100" anchor="ctr">
            <a:noAutofit/>
          </a:bodyPr>
          <a:lstStyle>
            <a:lvl1pPr algn="ctr">
              <a:lnSpc>
                <a:spcPct val="100000"/>
              </a:lnSpc>
              <a:defRPr sz="4000" spc="0">
                <a:solidFill>
                  <a:srgbClr val="FFFFFF"/>
                </a:solidFill>
                <a:latin typeface="Titillium WebSemiBold"/>
                <a:ea typeface="Titillium WebSemiBold"/>
                <a:cs typeface="Titillium WebSemiBold"/>
                <a:sym typeface="Titillium WebSemiBold"/>
              </a:defRPr>
            </a:lvl1pPr>
          </a:lstStyle>
          <a:p>
            <a:r>
              <a:t>The End</a:t>
            </a:r>
          </a:p>
        </p:txBody>
      </p:sp>
      <p:sp>
        <p:nvSpPr>
          <p:cNvPr id="369" name="Shape 369"/>
          <p:cNvSpPr>
            <a:spLocks noGrp="1"/>
          </p:cNvSpPr>
          <p:nvPr>
            <p:ph type="body" sz="quarter" idx="15" hasCustomPrompt="1"/>
          </p:nvPr>
        </p:nvSpPr>
        <p:spPr>
          <a:xfrm>
            <a:off x="1523999" y="5422900"/>
            <a:ext cx="3683001" cy="3683000"/>
          </a:xfrm>
          <a:prstGeom prst="ellipse">
            <a:avLst/>
          </a:prstGeom>
          <a:solidFill>
            <a:schemeClr val="accent5">
              <a:hueOff val="-116276"/>
              <a:satOff val="1298"/>
              <a:lumOff val="8132"/>
              <a:alpha val="50000"/>
            </a:schemeClr>
          </a:solidFill>
        </p:spPr>
        <p:txBody>
          <a:bodyPr lIns="0" tIns="0" rIns="0" bIns="0" numCol="1" spcCol="38100" anchor="ctr">
            <a:noAutofit/>
          </a:bodyPr>
          <a:lstStyle>
            <a:lvl1pPr algn="ctr">
              <a:lnSpc>
                <a:spcPct val="100000"/>
              </a:lnSpc>
              <a:defRPr sz="18000">
                <a:solidFill>
                  <a:schemeClr val="accent5"/>
                </a:solidFill>
                <a:latin typeface="Roboto Slab Regular"/>
                <a:ea typeface="Roboto Slab Regular"/>
                <a:cs typeface="Roboto Slab Regular"/>
                <a:sym typeface="Roboto Slab Regular"/>
              </a:defRPr>
            </a:lvl1pPr>
          </a:lstStyle>
          <a:p>
            <a:r>
              <a:t>4</a:t>
            </a:r>
          </a:p>
        </p:txBody>
      </p:sp>
      <p:sp>
        <p:nvSpPr>
          <p:cNvPr id="370" name="Shape 370"/>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71" name="Shape 371"/>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72" name="Shape 372"/>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73" name="Shape 373"/>
          <p:cNvSpPr>
            <a:spLocks noGrp="1"/>
          </p:cNvSpPr>
          <p:nvPr>
            <p:ph type="body" sz="quarter" idx="16" hasCustomPrompt="1"/>
          </p:nvPr>
        </p:nvSpPr>
        <p:spPr>
          <a:xfrm>
            <a:off x="4445000" y="8626475"/>
            <a:ext cx="38100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74" name="Shape 374"/>
          <p:cNvSpPr>
            <a:spLocks noGrp="1"/>
          </p:cNvSpPr>
          <p:nvPr>
            <p:ph type="body" sz="quarter" idx="17" hasCustomPrompt="1"/>
          </p:nvPr>
        </p:nvSpPr>
        <p:spPr>
          <a:xfrm>
            <a:off x="4445000" y="78994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Simple slides</a:t>
            </a:r>
          </a:p>
        </p:txBody>
      </p:sp>
      <p:sp>
        <p:nvSpPr>
          <p:cNvPr id="375" name="Shape 375"/>
          <p:cNvSpPr>
            <a:spLocks noGrp="1"/>
          </p:cNvSpPr>
          <p:nvPr>
            <p:ph type="body" sz="quarter" idx="18" hasCustomPrompt="1"/>
          </p:nvPr>
        </p:nvSpPr>
        <p:spPr>
          <a:xfrm>
            <a:off x="11747500" y="8634103"/>
            <a:ext cx="3810000" cy="21590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76" name="Shape 376"/>
          <p:cNvSpPr>
            <a:spLocks noGrp="1"/>
          </p:cNvSpPr>
          <p:nvPr>
            <p:ph type="body" sz="quarter" idx="19" hasCustomPrompt="1"/>
          </p:nvPr>
        </p:nvSpPr>
        <p:spPr>
          <a:xfrm>
            <a:off x="11747500" y="7886700"/>
            <a:ext cx="38100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About us</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New Chapter 2">
    <p:bg>
      <p:bgPr>
        <a:gradFill flip="none" rotWithShape="1">
          <a:gsLst>
            <a:gs pos="0">
              <a:srgbClr val="FFFFFF"/>
            </a:gs>
            <a:gs pos="100000">
              <a:schemeClr val="accent5">
                <a:hueOff val="-116276"/>
                <a:satOff val="1298"/>
                <a:lumOff val="8132"/>
              </a:schemeClr>
            </a:gs>
          </a:gsLst>
          <a:lin ang="6599999"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1" name="Shape 3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2" name="Shape 3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3" name="Shape 3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4" name="Shape 34"/>
          <p:cNvSpPr>
            <a:spLocks noGrp="1"/>
          </p:cNvSpPr>
          <p:nvPr>
            <p:ph type="sldNum" sz="quarter" idx="2"/>
          </p:nvPr>
        </p:nvSpPr>
        <p:spPr>
          <a:prstGeom prst="rect">
            <a:avLst/>
          </a:prstGeom>
        </p:spPr>
        <p:txBody>
          <a:bodyPr/>
          <a:lstStyle/>
          <a:p>
            <a:fld id="{86CB4B4D-7CA3-9044-876B-883B54F8677D}" type="slidenum">
              <a:rPr/>
            </a:fld>
            <a:endParaRPr/>
          </a:p>
        </p:txBody>
      </p:sp>
      <p:sp>
        <p:nvSpPr>
          <p:cNvPr id="35" name="Shape 35"/>
          <p:cNvSpPr>
            <a:spLocks noGrp="1"/>
          </p:cNvSpPr>
          <p:nvPr>
            <p:ph type="title" hasCustomPrompt="1"/>
          </p:nvPr>
        </p:nvSpPr>
        <p:spPr>
          <a:xfrm>
            <a:off x="10287001" y="3878053"/>
            <a:ext cx="11048999" cy="3616426"/>
          </a:xfrm>
          <a:prstGeom prst="rect">
            <a:avLst/>
          </a:prstGeom>
        </p:spPr>
        <p:txBody>
          <a:bodyPr anchor="ctr"/>
          <a:lstStyle>
            <a:lvl1pPr algn="l">
              <a:lnSpc>
                <a:spcPct val="100000"/>
              </a:lnSpc>
              <a:defRPr sz="10800">
                <a:solidFill>
                  <a:srgbClr val="53585F"/>
                </a:solidFill>
              </a:defRPr>
            </a:lvl1pPr>
          </a:lstStyle>
          <a:p>
            <a:r>
              <a:t>Title Text</a:t>
            </a:r>
          </a:p>
        </p:txBody>
      </p:sp>
      <p:sp>
        <p:nvSpPr>
          <p:cNvPr id="36" name="Shape 36"/>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7" name="Shape 3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8" name="Shape 38"/>
          <p:cNvSpPr/>
          <p:nvPr/>
        </p:nvSpPr>
        <p:spPr>
          <a:xfrm flipV="1">
            <a:off x="8839200" y="4416266"/>
            <a:ext cx="0" cy="2540001"/>
          </a:xfrm>
          <a:prstGeom prst="line">
            <a:avLst/>
          </a:prstGeom>
          <a:ln w="25400">
            <a:solidFill>
              <a:schemeClr val="accent6">
                <a:hueOff val="-2214564"/>
                <a:satOff val="-18446"/>
                <a:lumOff val="-82921"/>
                <a:alpha val="19618"/>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39" name="Shape 39"/>
          <p:cNvSpPr>
            <a:spLocks noGrp="1"/>
          </p:cNvSpPr>
          <p:nvPr>
            <p:ph type="body" sz="quarter" idx="13" hasCustomPrompt="1"/>
          </p:nvPr>
        </p:nvSpPr>
        <p:spPr>
          <a:xfrm>
            <a:off x="10287000" y="7487844"/>
            <a:ext cx="6096001" cy="776623"/>
          </a:xfrm>
          <a:prstGeom prst="rect">
            <a:avLst/>
          </a:prstGeom>
        </p:spPr>
        <p:txBody>
          <a:bodyPr numCol="1" spcCol="38100" anchor="ctr">
            <a:sp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accent6">
                    <a:hueOff val="-2214564"/>
                    <a:satOff val="-18446"/>
                    <a:lumOff val="-82921"/>
                    <a:alpha val="34675"/>
                  </a:schemeClr>
                </a:solidFill>
              </a:defRPr>
            </a:lvl1pPr>
          </a:lstStyle>
          <a:p>
            <a:pPr>
              <a:lnSpc>
                <a:spcPct val="90000"/>
              </a:lnSpc>
              <a:defRPr sz="2400">
                <a:solidFill>
                  <a:schemeClr val="accent6">
                    <a:hueOff val="-2214564"/>
                    <a:satOff val="-18446"/>
                    <a:lumOff val="-82921"/>
                    <a:alpha val="34675"/>
                  </a:schemeClr>
                </a:solidFill>
              </a:defRPr>
            </a:pPr>
            <a:r>
              <a:rPr lang="en-US" dirty="0"/>
              <a:t>/ This is the place</a:t>
            </a:r>
            <a:br>
              <a:rPr lang="en-US" dirty="0"/>
            </a:br>
            <a:r>
              <a:rPr lang="en-US" dirty="0"/>
              <a:t>for subtitle /</a:t>
            </a:r>
            <a:endParaRPr lang="en-US" dirty="0"/>
          </a:p>
        </p:txBody>
      </p:sp>
      <p:sp>
        <p:nvSpPr>
          <p:cNvPr id="40" name="Shape 40"/>
          <p:cNvSpPr>
            <a:spLocks noGrp="1"/>
          </p:cNvSpPr>
          <p:nvPr>
            <p:ph type="body" sz="quarter" idx="14" hasCustomPrompt="1"/>
          </p:nvPr>
        </p:nvSpPr>
        <p:spPr>
          <a:xfrm>
            <a:off x="4013816" y="3461008"/>
            <a:ext cx="3586238" cy="4247317"/>
          </a:xfrm>
          <a:prstGeom prst="rect">
            <a:avLst/>
          </a:prstGeom>
        </p:spPr>
        <p:txBody>
          <a:bodyPr vert="horz" wrap="none" numCol="1" spcCol="38100" anchor="ctr">
            <a:spAutoFit/>
          </a:bodyPr>
          <a:lstStyle>
            <a:lvl1pPr algn="r">
              <a:lnSpc>
                <a:spcPct val="100000"/>
              </a:lnSpc>
              <a:defRPr sz="27000">
                <a:solidFill>
                  <a:srgbClr val="53585F"/>
                </a:solidFill>
                <a:latin typeface="Roboto Slab Regular"/>
                <a:ea typeface="Roboto Slab Regular"/>
                <a:cs typeface="Roboto Slab Regular"/>
                <a:sym typeface="Roboto Slab Regular"/>
              </a:defRPr>
            </a:lvl1pPr>
          </a:lstStyle>
          <a:p>
            <a:r>
              <a:t>01</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meline 1.1">
    <p:spTree>
      <p:nvGrpSpPr>
        <p:cNvPr id="1" name=""/>
        <p:cNvGrpSpPr/>
        <p:nvPr/>
      </p:nvGrpSpPr>
      <p:grpSpPr>
        <a:xfrm>
          <a:off x="0" y="0"/>
          <a:ext cx="0" cy="0"/>
          <a:chOff x="0" y="0"/>
          <a:chExt cx="0" cy="0"/>
        </a:xfrm>
      </p:grpSpPr>
      <p:sp>
        <p:nvSpPr>
          <p:cNvPr id="383" name="Shape 383"/>
          <p:cNvSpPr/>
          <p:nvPr/>
        </p:nvSpPr>
        <p:spPr>
          <a:xfrm>
            <a:off x="0" y="6756400"/>
            <a:ext cx="24384000" cy="69537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84" name="Shape 38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85" name="Shape 38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86" name="Shape 386"/>
          <p:cNvSpPr>
            <a:spLocks noGrp="1"/>
          </p:cNvSpPr>
          <p:nvPr>
            <p:ph type="sldNum" sz="quarter" idx="2"/>
          </p:nvPr>
        </p:nvSpPr>
        <p:spPr>
          <a:prstGeom prst="rect">
            <a:avLst/>
          </a:prstGeom>
        </p:spPr>
        <p:txBody>
          <a:bodyPr/>
          <a:lstStyle/>
          <a:p>
            <a:fld id="{86CB4B4D-7CA3-9044-876B-883B54F8677D}" type="slidenum">
              <a:rPr/>
            </a:fld>
            <a:endParaRPr/>
          </a:p>
        </p:txBody>
      </p:sp>
      <p:sp>
        <p:nvSpPr>
          <p:cNvPr id="387" name="Shape 387"/>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388" name="Shape 388"/>
          <p:cNvSpPr>
            <a:spLocks noGrp="1"/>
          </p:cNvSpPr>
          <p:nvPr>
            <p:ph type="title" hasCustomPrompt="1"/>
          </p:nvPr>
        </p:nvSpPr>
        <p:spPr>
          <a:xfrm>
            <a:off x="4232170" y="1524000"/>
            <a:ext cx="15609094" cy="1591034"/>
          </a:xfrm>
          <a:prstGeom prst="rect">
            <a:avLst/>
          </a:prstGeom>
        </p:spPr>
        <p:txBody>
          <a:bodyPr anchor="ctr"/>
          <a:lstStyle>
            <a:lvl1pPr>
              <a:lnSpc>
                <a:spcPct val="100000"/>
              </a:lnSpc>
              <a:defRPr/>
            </a:lvl1pPr>
          </a:lstStyle>
          <a:p>
            <a:r>
              <a:t>Title Text</a:t>
            </a:r>
          </a:p>
        </p:txBody>
      </p:sp>
      <p:sp>
        <p:nvSpPr>
          <p:cNvPr id="389" name="Shape 389"/>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90" name="Shape 39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392" name="Shape 392"/>
          <p:cNvSpPr>
            <a:spLocks noGrp="1"/>
          </p:cNvSpPr>
          <p:nvPr>
            <p:ph type="body" sz="quarter" idx="14" hasCustomPrompt="1"/>
          </p:nvPr>
        </p:nvSpPr>
        <p:spPr>
          <a:xfrm>
            <a:off x="2857499" y="9866940"/>
            <a:ext cx="53975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93" name="Shape 393"/>
          <p:cNvSpPr>
            <a:spLocks noGrp="1"/>
          </p:cNvSpPr>
          <p:nvPr>
            <p:ph type="body" sz="quarter" idx="15" hasCustomPrompt="1"/>
          </p:nvPr>
        </p:nvSpPr>
        <p:spPr>
          <a:xfrm>
            <a:off x="2857499" y="9118600"/>
            <a:ext cx="53975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2020</a:t>
            </a:r>
          </a:p>
        </p:txBody>
      </p:sp>
      <p:sp>
        <p:nvSpPr>
          <p:cNvPr id="394" name="Shape 394"/>
          <p:cNvSpPr>
            <a:spLocks noGrp="1"/>
          </p:cNvSpPr>
          <p:nvPr>
            <p:ph type="body" sz="quarter" idx="16" hasCustomPrompt="1"/>
          </p:nvPr>
        </p:nvSpPr>
        <p:spPr>
          <a:xfrm>
            <a:off x="10033000" y="9854240"/>
            <a:ext cx="5397499"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95" name="Shape 395"/>
          <p:cNvSpPr>
            <a:spLocks noGrp="1"/>
          </p:cNvSpPr>
          <p:nvPr>
            <p:ph type="body" sz="quarter" idx="17" hasCustomPrompt="1"/>
          </p:nvPr>
        </p:nvSpPr>
        <p:spPr>
          <a:xfrm>
            <a:off x="10033000" y="91059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2021</a:t>
            </a:r>
          </a:p>
        </p:txBody>
      </p:sp>
      <p:sp>
        <p:nvSpPr>
          <p:cNvPr id="396" name="Shape 396"/>
          <p:cNvSpPr>
            <a:spLocks noGrp="1"/>
          </p:cNvSpPr>
          <p:nvPr>
            <p:ph type="body" sz="quarter" idx="18" hasCustomPrompt="1"/>
          </p:nvPr>
        </p:nvSpPr>
        <p:spPr>
          <a:xfrm>
            <a:off x="17462500" y="9866940"/>
            <a:ext cx="5397499"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397" name="Shape 397"/>
          <p:cNvSpPr>
            <a:spLocks noGrp="1"/>
          </p:cNvSpPr>
          <p:nvPr>
            <p:ph type="body" sz="quarter" idx="19" hasCustomPrompt="1"/>
          </p:nvPr>
        </p:nvSpPr>
        <p:spPr>
          <a:xfrm>
            <a:off x="17462500" y="91186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2022</a:t>
            </a:r>
          </a:p>
        </p:txBody>
      </p:sp>
      <p:sp>
        <p:nvSpPr>
          <p:cNvPr id="3" name="Freeform 2"/>
          <p:cNvSpPr/>
          <p:nvPr userDrawn="1"/>
        </p:nvSpPr>
        <p:spPr>
          <a:xfrm>
            <a:off x="4630994" y="5126049"/>
            <a:ext cx="19762839" cy="3714230"/>
          </a:xfrm>
          <a:custGeom>
            <a:avLst/>
            <a:gdLst>
              <a:gd name="connsiteX0" fmla="*/ 0 w 19467870"/>
              <a:gd name="connsiteY0" fmla="*/ 2212762 h 2212762"/>
              <a:gd name="connsiteX1" fmla="*/ 3952567 w 19467870"/>
              <a:gd name="connsiteY1" fmla="*/ 1327859 h 2212762"/>
              <a:gd name="connsiteX2" fmla="*/ 3982064 w 19467870"/>
              <a:gd name="connsiteY2" fmla="*/ 1298362 h 2212762"/>
              <a:gd name="connsiteX3" fmla="*/ 7403690 w 19467870"/>
              <a:gd name="connsiteY3" fmla="*/ 504 h 2212762"/>
              <a:gd name="connsiteX4" fmla="*/ 11238270 w 19467870"/>
              <a:gd name="connsiteY4" fmla="*/ 1150878 h 2212762"/>
              <a:gd name="connsiteX5" fmla="*/ 14777883 w 19467870"/>
              <a:gd name="connsiteY5" fmla="*/ 1770310 h 2212762"/>
              <a:gd name="connsiteX6" fmla="*/ 19467870 w 19467870"/>
              <a:gd name="connsiteY6" fmla="*/ 1593330 h 2212762"/>
              <a:gd name="connsiteX0-1" fmla="*/ 0 w 19467870"/>
              <a:gd name="connsiteY0-2" fmla="*/ 2224453 h 2224453"/>
              <a:gd name="connsiteX1-3" fmla="*/ 3952567 w 19467870"/>
              <a:gd name="connsiteY1-4" fmla="*/ 1339550 h 2224453"/>
              <a:gd name="connsiteX2-5" fmla="*/ 3687096 w 19467870"/>
              <a:gd name="connsiteY2-6" fmla="*/ 1958982 h 2224453"/>
              <a:gd name="connsiteX3-7" fmla="*/ 7403690 w 19467870"/>
              <a:gd name="connsiteY3-8" fmla="*/ 12195 h 2224453"/>
              <a:gd name="connsiteX4-9" fmla="*/ 11238270 w 19467870"/>
              <a:gd name="connsiteY4-10" fmla="*/ 1162569 h 2224453"/>
              <a:gd name="connsiteX5-11" fmla="*/ 14777883 w 19467870"/>
              <a:gd name="connsiteY5-12" fmla="*/ 1782001 h 2224453"/>
              <a:gd name="connsiteX6-13" fmla="*/ 19467870 w 19467870"/>
              <a:gd name="connsiteY6-14" fmla="*/ 1605021 h 2224453"/>
              <a:gd name="connsiteX0-15" fmla="*/ 0 w 19467870"/>
              <a:gd name="connsiteY0-16" fmla="*/ 2224453 h 2257691"/>
              <a:gd name="connsiteX1-17" fmla="*/ 1150373 w 19467870"/>
              <a:gd name="connsiteY1-18" fmla="*/ 2253950 h 2257691"/>
              <a:gd name="connsiteX2-19" fmla="*/ 3687096 w 19467870"/>
              <a:gd name="connsiteY2-20" fmla="*/ 1958982 h 2257691"/>
              <a:gd name="connsiteX3-21" fmla="*/ 7403690 w 19467870"/>
              <a:gd name="connsiteY3-22" fmla="*/ 12195 h 2257691"/>
              <a:gd name="connsiteX4-23" fmla="*/ 11238270 w 19467870"/>
              <a:gd name="connsiteY4-24" fmla="*/ 1162569 h 2257691"/>
              <a:gd name="connsiteX5-25" fmla="*/ 14777883 w 19467870"/>
              <a:gd name="connsiteY5-26" fmla="*/ 1782001 h 2257691"/>
              <a:gd name="connsiteX6-27" fmla="*/ 19467870 w 19467870"/>
              <a:gd name="connsiteY6-28" fmla="*/ 1605021 h 2257691"/>
              <a:gd name="connsiteX0-29" fmla="*/ 0 w 18317497"/>
              <a:gd name="connsiteY0-30" fmla="*/ 2253950 h 2253950"/>
              <a:gd name="connsiteX1-31" fmla="*/ 2536723 w 18317497"/>
              <a:gd name="connsiteY1-32" fmla="*/ 1958982 h 2253950"/>
              <a:gd name="connsiteX2-33" fmla="*/ 6253317 w 18317497"/>
              <a:gd name="connsiteY2-34" fmla="*/ 12195 h 2253950"/>
              <a:gd name="connsiteX3-35" fmla="*/ 10087897 w 18317497"/>
              <a:gd name="connsiteY3-36" fmla="*/ 1162569 h 2253950"/>
              <a:gd name="connsiteX4-37" fmla="*/ 13627510 w 18317497"/>
              <a:gd name="connsiteY4-38" fmla="*/ 1782001 h 2253950"/>
              <a:gd name="connsiteX5-39" fmla="*/ 18317497 w 18317497"/>
              <a:gd name="connsiteY5-40" fmla="*/ 1605021 h 2253950"/>
              <a:gd name="connsiteX0-41" fmla="*/ 0 w 18258503"/>
              <a:gd name="connsiteY0-42" fmla="*/ 2047473 h 2124383"/>
              <a:gd name="connsiteX1-43" fmla="*/ 2477729 w 18258503"/>
              <a:gd name="connsiteY1-44" fmla="*/ 1958982 h 2124383"/>
              <a:gd name="connsiteX2-45" fmla="*/ 6194323 w 18258503"/>
              <a:gd name="connsiteY2-46" fmla="*/ 12195 h 2124383"/>
              <a:gd name="connsiteX3-47" fmla="*/ 10028903 w 18258503"/>
              <a:gd name="connsiteY3-48" fmla="*/ 1162569 h 2124383"/>
              <a:gd name="connsiteX4-49" fmla="*/ 13568516 w 18258503"/>
              <a:gd name="connsiteY4-50" fmla="*/ 1782001 h 2124383"/>
              <a:gd name="connsiteX5-51" fmla="*/ 18258503 w 18258503"/>
              <a:gd name="connsiteY5-52" fmla="*/ 1605021 h 2124383"/>
              <a:gd name="connsiteX0-53" fmla="*/ 0 w 15780774"/>
              <a:gd name="connsiteY0-54" fmla="*/ 1958982 h 1958982"/>
              <a:gd name="connsiteX1-55" fmla="*/ 3716594 w 15780774"/>
              <a:gd name="connsiteY1-56" fmla="*/ 12195 h 1958982"/>
              <a:gd name="connsiteX2-57" fmla="*/ 7551174 w 15780774"/>
              <a:gd name="connsiteY2-58" fmla="*/ 1162569 h 1958982"/>
              <a:gd name="connsiteX3-59" fmla="*/ 11090787 w 15780774"/>
              <a:gd name="connsiteY3-60" fmla="*/ 1782001 h 1958982"/>
              <a:gd name="connsiteX4-61" fmla="*/ 15780774 w 15780774"/>
              <a:gd name="connsiteY4-62" fmla="*/ 1605021 h 1958982"/>
              <a:gd name="connsiteX0-63" fmla="*/ 0 w 18229006"/>
              <a:gd name="connsiteY0-64" fmla="*/ 2049990 h 2049990"/>
              <a:gd name="connsiteX1-65" fmla="*/ 6164826 w 18229006"/>
              <a:gd name="connsiteY1-66" fmla="*/ 14713 h 2049990"/>
              <a:gd name="connsiteX2-67" fmla="*/ 9999406 w 18229006"/>
              <a:gd name="connsiteY2-68" fmla="*/ 1165087 h 2049990"/>
              <a:gd name="connsiteX3-69" fmla="*/ 13539019 w 18229006"/>
              <a:gd name="connsiteY3-70" fmla="*/ 1784519 h 2049990"/>
              <a:gd name="connsiteX4-71" fmla="*/ 18229006 w 18229006"/>
              <a:gd name="connsiteY4-72" fmla="*/ 1607539 h 2049990"/>
              <a:gd name="connsiteX0-73" fmla="*/ 0 w 18229006"/>
              <a:gd name="connsiteY0-74" fmla="*/ 2049990 h 2294697"/>
              <a:gd name="connsiteX1-75" fmla="*/ 6164826 w 18229006"/>
              <a:gd name="connsiteY1-76" fmla="*/ 14713 h 2294697"/>
              <a:gd name="connsiteX2-77" fmla="*/ 9999406 w 18229006"/>
              <a:gd name="connsiteY2-78" fmla="*/ 1165087 h 2294697"/>
              <a:gd name="connsiteX3-79" fmla="*/ 13539019 w 18229006"/>
              <a:gd name="connsiteY3-80" fmla="*/ 1784519 h 2294697"/>
              <a:gd name="connsiteX4-81" fmla="*/ 18229006 w 18229006"/>
              <a:gd name="connsiteY4-82" fmla="*/ 1607539 h 2294697"/>
              <a:gd name="connsiteX0-83" fmla="*/ 0 w 18229006"/>
              <a:gd name="connsiteY0-84" fmla="*/ 1414928 h 1710409"/>
              <a:gd name="connsiteX1-85" fmla="*/ 6194323 w 18229006"/>
              <a:gd name="connsiteY1-86" fmla="*/ 28580 h 1710409"/>
              <a:gd name="connsiteX2-87" fmla="*/ 9999406 w 18229006"/>
              <a:gd name="connsiteY2-88" fmla="*/ 530025 h 1710409"/>
              <a:gd name="connsiteX3-89" fmla="*/ 13539019 w 18229006"/>
              <a:gd name="connsiteY3-90" fmla="*/ 1149457 h 1710409"/>
              <a:gd name="connsiteX4-91" fmla="*/ 18229006 w 18229006"/>
              <a:gd name="connsiteY4-92" fmla="*/ 972477 h 1710409"/>
              <a:gd name="connsiteX0-93" fmla="*/ 0 w 18229006"/>
              <a:gd name="connsiteY0-94" fmla="*/ 2910121 h 3237651"/>
              <a:gd name="connsiteX1-95" fmla="*/ 6194323 w 18229006"/>
              <a:gd name="connsiteY1-96" fmla="*/ 1523773 h 3237651"/>
              <a:gd name="connsiteX2-97" fmla="*/ 10412360 w 18229006"/>
              <a:gd name="connsiteY2-98" fmla="*/ 19437 h 3237651"/>
              <a:gd name="connsiteX3-99" fmla="*/ 13539019 w 18229006"/>
              <a:gd name="connsiteY3-100" fmla="*/ 2644650 h 3237651"/>
              <a:gd name="connsiteX4-101" fmla="*/ 18229006 w 18229006"/>
              <a:gd name="connsiteY4-102" fmla="*/ 2467670 h 3237651"/>
              <a:gd name="connsiteX0-103" fmla="*/ 0 w 18229006"/>
              <a:gd name="connsiteY0-104" fmla="*/ 2892648 h 3220178"/>
              <a:gd name="connsiteX1-105" fmla="*/ 6194323 w 18229006"/>
              <a:gd name="connsiteY1-106" fmla="*/ 1506300 h 3220178"/>
              <a:gd name="connsiteX2-107" fmla="*/ 10412360 w 18229006"/>
              <a:gd name="connsiteY2-108" fmla="*/ 1964 h 3220178"/>
              <a:gd name="connsiteX3-109" fmla="*/ 13981471 w 18229006"/>
              <a:gd name="connsiteY3-110" fmla="*/ 1830764 h 3220178"/>
              <a:gd name="connsiteX4-111" fmla="*/ 18229006 w 18229006"/>
              <a:gd name="connsiteY4-112" fmla="*/ 2450197 h 3220178"/>
              <a:gd name="connsiteX0-113" fmla="*/ 0 w 18229006"/>
              <a:gd name="connsiteY0-114" fmla="*/ 2890740 h 3251582"/>
              <a:gd name="connsiteX1-115" fmla="*/ 6223819 w 18229006"/>
              <a:gd name="connsiteY1-116" fmla="*/ 1769863 h 3251582"/>
              <a:gd name="connsiteX2-117" fmla="*/ 10412360 w 18229006"/>
              <a:gd name="connsiteY2-118" fmla="*/ 56 h 3251582"/>
              <a:gd name="connsiteX3-119" fmla="*/ 13981471 w 18229006"/>
              <a:gd name="connsiteY3-120" fmla="*/ 1828856 h 3251582"/>
              <a:gd name="connsiteX4-121" fmla="*/ 18229006 w 18229006"/>
              <a:gd name="connsiteY4-122" fmla="*/ 2448289 h 3251582"/>
              <a:gd name="connsiteX0-123" fmla="*/ 0 w 18229006"/>
              <a:gd name="connsiteY0-124" fmla="*/ 2890757 h 3296306"/>
              <a:gd name="connsiteX1-125" fmla="*/ 6223819 w 18229006"/>
              <a:gd name="connsiteY1-126" fmla="*/ 1769880 h 3296306"/>
              <a:gd name="connsiteX2-127" fmla="*/ 10412360 w 18229006"/>
              <a:gd name="connsiteY2-128" fmla="*/ 73 h 3296306"/>
              <a:gd name="connsiteX3-129" fmla="*/ 13981471 w 18229006"/>
              <a:gd name="connsiteY3-130" fmla="*/ 1828873 h 3296306"/>
              <a:gd name="connsiteX4-131" fmla="*/ 18229006 w 18229006"/>
              <a:gd name="connsiteY4-132" fmla="*/ 2448306 h 3296306"/>
              <a:gd name="connsiteX0-133" fmla="*/ 0 w 19762838"/>
              <a:gd name="connsiteY0-134" fmla="*/ 2890757 h 3893648"/>
              <a:gd name="connsiteX1-135" fmla="*/ 6223819 w 19762838"/>
              <a:gd name="connsiteY1-136" fmla="*/ 1769880 h 3893648"/>
              <a:gd name="connsiteX2-137" fmla="*/ 10412360 w 19762838"/>
              <a:gd name="connsiteY2-138" fmla="*/ 73 h 3893648"/>
              <a:gd name="connsiteX3-139" fmla="*/ 13981471 w 19762838"/>
              <a:gd name="connsiteY3-140" fmla="*/ 1828873 h 3893648"/>
              <a:gd name="connsiteX4-141" fmla="*/ 19762838 w 19762838"/>
              <a:gd name="connsiteY4-142" fmla="*/ 3893648 h 3893648"/>
              <a:gd name="connsiteX0-143" fmla="*/ 0 w 19762838"/>
              <a:gd name="connsiteY0-144" fmla="*/ 2890757 h 3893648"/>
              <a:gd name="connsiteX1-145" fmla="*/ 6223819 w 19762838"/>
              <a:gd name="connsiteY1-146" fmla="*/ 1769880 h 3893648"/>
              <a:gd name="connsiteX2-147" fmla="*/ 10412360 w 19762838"/>
              <a:gd name="connsiteY2-148" fmla="*/ 73 h 3893648"/>
              <a:gd name="connsiteX3-149" fmla="*/ 13981471 w 19762838"/>
              <a:gd name="connsiteY3-150" fmla="*/ 1828873 h 3893648"/>
              <a:gd name="connsiteX4-151" fmla="*/ 17285109 w 19762838"/>
              <a:gd name="connsiteY4-152" fmla="*/ 3064901 h 3893648"/>
              <a:gd name="connsiteX5-153" fmla="*/ 19762838 w 19762838"/>
              <a:gd name="connsiteY5-154" fmla="*/ 3893648 h 3893648"/>
              <a:gd name="connsiteX0-155" fmla="*/ 0 w 19762838"/>
              <a:gd name="connsiteY0-156" fmla="*/ 2890757 h 3893648"/>
              <a:gd name="connsiteX1-157" fmla="*/ 6223819 w 19762838"/>
              <a:gd name="connsiteY1-158" fmla="*/ 1769880 h 3893648"/>
              <a:gd name="connsiteX2-159" fmla="*/ 10412360 w 19762838"/>
              <a:gd name="connsiteY2-160" fmla="*/ 73 h 3893648"/>
              <a:gd name="connsiteX3-161" fmla="*/ 13981471 w 19762838"/>
              <a:gd name="connsiteY3-162" fmla="*/ 1828873 h 3893648"/>
              <a:gd name="connsiteX4-163" fmla="*/ 16901650 w 19762838"/>
              <a:gd name="connsiteY4-164" fmla="*/ 3271379 h 3893648"/>
              <a:gd name="connsiteX5-165" fmla="*/ 19762838 w 19762838"/>
              <a:gd name="connsiteY5-166" fmla="*/ 3893648 h 3893648"/>
              <a:gd name="connsiteX0-167" fmla="*/ 0 w 20264283"/>
              <a:gd name="connsiteY0-168" fmla="*/ 2890757 h 3510190"/>
              <a:gd name="connsiteX1-169" fmla="*/ 6223819 w 20264283"/>
              <a:gd name="connsiteY1-170" fmla="*/ 1769880 h 3510190"/>
              <a:gd name="connsiteX2-171" fmla="*/ 10412360 w 20264283"/>
              <a:gd name="connsiteY2-172" fmla="*/ 73 h 3510190"/>
              <a:gd name="connsiteX3-173" fmla="*/ 13981471 w 20264283"/>
              <a:gd name="connsiteY3-174" fmla="*/ 1828873 h 3510190"/>
              <a:gd name="connsiteX4-175" fmla="*/ 16901650 w 20264283"/>
              <a:gd name="connsiteY4-176" fmla="*/ 3271379 h 3510190"/>
              <a:gd name="connsiteX5-177" fmla="*/ 20264283 w 20264283"/>
              <a:gd name="connsiteY5-178" fmla="*/ 3510190 h 3510190"/>
              <a:gd name="connsiteX0-179" fmla="*/ 0 w 19762839"/>
              <a:gd name="connsiteY0-180" fmla="*/ 2890757 h 3480693"/>
              <a:gd name="connsiteX1-181" fmla="*/ 6223819 w 19762839"/>
              <a:gd name="connsiteY1-182" fmla="*/ 1769880 h 3480693"/>
              <a:gd name="connsiteX2-183" fmla="*/ 10412360 w 19762839"/>
              <a:gd name="connsiteY2-184" fmla="*/ 73 h 3480693"/>
              <a:gd name="connsiteX3-185" fmla="*/ 13981471 w 19762839"/>
              <a:gd name="connsiteY3-186" fmla="*/ 1828873 h 3480693"/>
              <a:gd name="connsiteX4-187" fmla="*/ 16901650 w 19762839"/>
              <a:gd name="connsiteY4-188" fmla="*/ 3271379 h 3480693"/>
              <a:gd name="connsiteX5-189" fmla="*/ 19762839 w 19762839"/>
              <a:gd name="connsiteY5-190" fmla="*/ 3480693 h 3480693"/>
              <a:gd name="connsiteX0-191" fmla="*/ 0 w 19762839"/>
              <a:gd name="connsiteY0-192" fmla="*/ 2890757 h 3587090"/>
              <a:gd name="connsiteX1-193" fmla="*/ 6223819 w 19762839"/>
              <a:gd name="connsiteY1-194" fmla="*/ 1769880 h 3587090"/>
              <a:gd name="connsiteX2-195" fmla="*/ 10412360 w 19762839"/>
              <a:gd name="connsiteY2-196" fmla="*/ 73 h 3587090"/>
              <a:gd name="connsiteX3-197" fmla="*/ 13981471 w 19762839"/>
              <a:gd name="connsiteY3-198" fmla="*/ 1828873 h 3587090"/>
              <a:gd name="connsiteX4-199" fmla="*/ 16901650 w 19762839"/>
              <a:gd name="connsiteY4-200" fmla="*/ 3271379 h 3587090"/>
              <a:gd name="connsiteX5-201" fmla="*/ 19762839 w 19762839"/>
              <a:gd name="connsiteY5-202" fmla="*/ 3480693 h 3587090"/>
              <a:gd name="connsiteX0-203" fmla="*/ 0 w 19762839"/>
              <a:gd name="connsiteY0-204" fmla="*/ 2536795 h 3233128"/>
              <a:gd name="connsiteX1-205" fmla="*/ 6223819 w 19762839"/>
              <a:gd name="connsiteY1-206" fmla="*/ 1415918 h 3233128"/>
              <a:gd name="connsiteX2-207" fmla="*/ 10294373 w 19762839"/>
              <a:gd name="connsiteY2-208" fmla="*/ 72 h 3233128"/>
              <a:gd name="connsiteX3-209" fmla="*/ 13981471 w 19762839"/>
              <a:gd name="connsiteY3-210" fmla="*/ 1474911 h 3233128"/>
              <a:gd name="connsiteX4-211" fmla="*/ 16901650 w 19762839"/>
              <a:gd name="connsiteY4-212" fmla="*/ 2917417 h 3233128"/>
              <a:gd name="connsiteX5-213" fmla="*/ 19762839 w 19762839"/>
              <a:gd name="connsiteY5-214" fmla="*/ 3126731 h 3233128"/>
              <a:gd name="connsiteX0-215" fmla="*/ 0 w 19762839"/>
              <a:gd name="connsiteY0-216" fmla="*/ 2539389 h 3235722"/>
              <a:gd name="connsiteX1-217" fmla="*/ 6105832 w 19762839"/>
              <a:gd name="connsiteY1-218" fmla="*/ 1153042 h 3235722"/>
              <a:gd name="connsiteX2-219" fmla="*/ 10294373 w 19762839"/>
              <a:gd name="connsiteY2-220" fmla="*/ 2666 h 3235722"/>
              <a:gd name="connsiteX3-221" fmla="*/ 13981471 w 19762839"/>
              <a:gd name="connsiteY3-222" fmla="*/ 1477505 h 3235722"/>
              <a:gd name="connsiteX4-223" fmla="*/ 16901650 w 19762839"/>
              <a:gd name="connsiteY4-224" fmla="*/ 2920011 h 3235722"/>
              <a:gd name="connsiteX5-225" fmla="*/ 19762839 w 19762839"/>
              <a:gd name="connsiteY5-226" fmla="*/ 3129325 h 3235722"/>
              <a:gd name="connsiteX0-227" fmla="*/ 0 w 19762839"/>
              <a:gd name="connsiteY0-228" fmla="*/ 2540255 h 3236588"/>
              <a:gd name="connsiteX1-229" fmla="*/ 6105832 w 19762839"/>
              <a:gd name="connsiteY1-230" fmla="*/ 1153908 h 3236588"/>
              <a:gd name="connsiteX2-231" fmla="*/ 10294373 w 19762839"/>
              <a:gd name="connsiteY2-232" fmla="*/ 3532 h 3236588"/>
              <a:gd name="connsiteX3-233" fmla="*/ 13981471 w 19762839"/>
              <a:gd name="connsiteY3-234" fmla="*/ 1478371 h 3236588"/>
              <a:gd name="connsiteX4-235" fmla="*/ 16901650 w 19762839"/>
              <a:gd name="connsiteY4-236" fmla="*/ 2920877 h 3236588"/>
              <a:gd name="connsiteX5-237" fmla="*/ 19762839 w 19762839"/>
              <a:gd name="connsiteY5-238" fmla="*/ 3130191 h 3236588"/>
              <a:gd name="connsiteX0-239" fmla="*/ 0 w 19762839"/>
              <a:gd name="connsiteY0-240" fmla="*/ 2602476 h 3298809"/>
              <a:gd name="connsiteX1-241" fmla="*/ 7020232 w 19762839"/>
              <a:gd name="connsiteY1-242" fmla="*/ 626193 h 3298809"/>
              <a:gd name="connsiteX2-243" fmla="*/ 10294373 w 19762839"/>
              <a:gd name="connsiteY2-244" fmla="*/ 65753 h 3298809"/>
              <a:gd name="connsiteX3-245" fmla="*/ 13981471 w 19762839"/>
              <a:gd name="connsiteY3-246" fmla="*/ 1540592 h 3298809"/>
              <a:gd name="connsiteX4-247" fmla="*/ 16901650 w 19762839"/>
              <a:gd name="connsiteY4-248" fmla="*/ 2983098 h 3298809"/>
              <a:gd name="connsiteX5-249" fmla="*/ 19762839 w 19762839"/>
              <a:gd name="connsiteY5-250" fmla="*/ 3192412 h 3298809"/>
              <a:gd name="connsiteX0-251" fmla="*/ 0 w 19762839"/>
              <a:gd name="connsiteY0-252" fmla="*/ 3117050 h 3813383"/>
              <a:gd name="connsiteX1-253" fmla="*/ 7020232 w 19762839"/>
              <a:gd name="connsiteY1-254" fmla="*/ 1140767 h 3813383"/>
              <a:gd name="connsiteX2-255" fmla="*/ 10441857 w 19762839"/>
              <a:gd name="connsiteY2-256" fmla="*/ 19889 h 3813383"/>
              <a:gd name="connsiteX3-257" fmla="*/ 13981471 w 19762839"/>
              <a:gd name="connsiteY3-258" fmla="*/ 2055166 h 3813383"/>
              <a:gd name="connsiteX4-259" fmla="*/ 16901650 w 19762839"/>
              <a:gd name="connsiteY4-260" fmla="*/ 3497672 h 3813383"/>
              <a:gd name="connsiteX5-261" fmla="*/ 19762839 w 19762839"/>
              <a:gd name="connsiteY5-262" fmla="*/ 3706986 h 3813383"/>
              <a:gd name="connsiteX0-263" fmla="*/ 0 w 19762839"/>
              <a:gd name="connsiteY0-264" fmla="*/ 3145756 h 3842089"/>
              <a:gd name="connsiteX1-265" fmla="*/ 6990735 w 19762839"/>
              <a:gd name="connsiteY1-266" fmla="*/ 845008 h 3842089"/>
              <a:gd name="connsiteX2-267" fmla="*/ 10441857 w 19762839"/>
              <a:gd name="connsiteY2-268" fmla="*/ 48595 h 3842089"/>
              <a:gd name="connsiteX3-269" fmla="*/ 13981471 w 19762839"/>
              <a:gd name="connsiteY3-270" fmla="*/ 2083872 h 3842089"/>
              <a:gd name="connsiteX4-271" fmla="*/ 16901650 w 19762839"/>
              <a:gd name="connsiteY4-272" fmla="*/ 3526378 h 3842089"/>
              <a:gd name="connsiteX5-273" fmla="*/ 19762839 w 19762839"/>
              <a:gd name="connsiteY5-274" fmla="*/ 3735692 h 3842089"/>
              <a:gd name="connsiteX0-275" fmla="*/ 0 w 19762839"/>
              <a:gd name="connsiteY0-276" fmla="*/ 3008695 h 3705028"/>
              <a:gd name="connsiteX1-277" fmla="*/ 6990735 w 19762839"/>
              <a:gd name="connsiteY1-278" fmla="*/ 707947 h 3705028"/>
              <a:gd name="connsiteX2-279" fmla="*/ 10412360 w 19762839"/>
              <a:gd name="connsiteY2-280" fmla="*/ 59018 h 3705028"/>
              <a:gd name="connsiteX3-281" fmla="*/ 13981471 w 19762839"/>
              <a:gd name="connsiteY3-282" fmla="*/ 1946811 h 3705028"/>
              <a:gd name="connsiteX4-283" fmla="*/ 16901650 w 19762839"/>
              <a:gd name="connsiteY4-284" fmla="*/ 3389317 h 3705028"/>
              <a:gd name="connsiteX5-285" fmla="*/ 19762839 w 19762839"/>
              <a:gd name="connsiteY5-286" fmla="*/ 3598631 h 3705028"/>
              <a:gd name="connsiteX0-287" fmla="*/ 0 w 19762839"/>
              <a:gd name="connsiteY0-288" fmla="*/ 3017897 h 3714230"/>
              <a:gd name="connsiteX1-289" fmla="*/ 6990735 w 19762839"/>
              <a:gd name="connsiteY1-290" fmla="*/ 717149 h 3714230"/>
              <a:gd name="connsiteX2-291" fmla="*/ 10412360 w 19762839"/>
              <a:gd name="connsiteY2-292" fmla="*/ 68220 h 3714230"/>
              <a:gd name="connsiteX3-293" fmla="*/ 13981471 w 19762839"/>
              <a:gd name="connsiteY3-294" fmla="*/ 1956013 h 3714230"/>
              <a:gd name="connsiteX4-295" fmla="*/ 16901650 w 19762839"/>
              <a:gd name="connsiteY4-296" fmla="*/ 3398519 h 3714230"/>
              <a:gd name="connsiteX5-297" fmla="*/ 19762839 w 19762839"/>
              <a:gd name="connsiteY5-298" fmla="*/ 3607833 h 37142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762839" h="3714230">
                <a:moveTo>
                  <a:pt x="0" y="3017897"/>
                </a:moveTo>
                <a:cubicBezTo>
                  <a:pt x="3038168" y="4124026"/>
                  <a:pt x="5343832" y="1297252"/>
                  <a:pt x="6990735" y="717149"/>
                </a:cubicBezTo>
                <a:cubicBezTo>
                  <a:pt x="8637638" y="137046"/>
                  <a:pt x="9247237" y="-138257"/>
                  <a:pt x="10412360" y="68220"/>
                </a:cubicBezTo>
                <a:cubicBezTo>
                  <a:pt x="11577483" y="274697"/>
                  <a:pt x="12899923" y="1400963"/>
                  <a:pt x="13981471" y="1956013"/>
                </a:cubicBezTo>
                <a:cubicBezTo>
                  <a:pt x="15063019" y="2511063"/>
                  <a:pt x="15938089" y="3054390"/>
                  <a:pt x="16901650" y="3398519"/>
                </a:cubicBezTo>
                <a:cubicBezTo>
                  <a:pt x="17865211" y="3742648"/>
                  <a:pt x="19054917" y="3794174"/>
                  <a:pt x="19762839" y="3607833"/>
                </a:cubicBezTo>
              </a:path>
            </a:pathLst>
          </a:custGeom>
          <a:noFill/>
          <a:ln w="12700" cap="flat">
            <a:solidFill>
              <a:srgbClr val="D8DE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endParaRPr>
          </a:p>
        </p:txBody>
      </p:sp>
      <p:sp>
        <p:nvSpPr>
          <p:cNvPr id="401" name="Shape 401"/>
          <p:cNvSpPr>
            <a:spLocks noGrp="1"/>
          </p:cNvSpPr>
          <p:nvPr>
            <p:ph type="body" sz="quarter" idx="20" hasCustomPrompt="1"/>
          </p:nvPr>
        </p:nvSpPr>
        <p:spPr>
          <a:xfrm>
            <a:off x="1524009" y="4914900"/>
            <a:ext cx="3683001" cy="3683000"/>
          </a:xfrm>
          <a:prstGeom prst="ellipse">
            <a:avLst/>
          </a:prstGeom>
          <a:solidFill>
            <a:schemeClr val="accent5">
              <a:satOff val="-11601"/>
              <a:lumOff val="-11651"/>
            </a:schemeClr>
          </a:solidFill>
        </p:spPr>
        <p:txBody>
          <a:bodyPr lIns="71437" tIns="71437" rIns="71437" bIns="71437" numCol="1" spcCol="38100" anchor="ctr">
            <a:noAutofit/>
          </a:bodyPr>
          <a:lstStyle/>
          <a:p>
            <a:pPr algn="ctr">
              <a:lnSpc>
                <a:spcPct val="80000"/>
              </a:lnSpc>
              <a:defRPr sz="4000" spc="0">
                <a:solidFill>
                  <a:srgbClr val="FFFFFF"/>
                </a:solidFill>
                <a:latin typeface="Titillium WebSemiBold"/>
                <a:ea typeface="Titillium WebSemiBold"/>
                <a:cs typeface="Titillium WebSemiBold"/>
                <a:sym typeface="Titillium WebSemiBold"/>
              </a:defRPr>
            </a:pPr>
            <a:r>
              <a:rPr lang="en-US" dirty="0"/>
              <a:t> </a:t>
            </a:r>
            <a:endParaRPr dirty="0"/>
          </a:p>
        </p:txBody>
      </p:sp>
      <p:sp>
        <p:nvSpPr>
          <p:cNvPr id="30" name="Shape 63"/>
          <p:cNvSpPr>
            <a:spLocks noGrp="1"/>
          </p:cNvSpPr>
          <p:nvPr>
            <p:ph type="pic" sz="quarter" idx="23" hasCustomPrompt="1"/>
          </p:nvPr>
        </p:nvSpPr>
        <p:spPr>
          <a:xfrm>
            <a:off x="8841337" y="4934050"/>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31" name="Shape 63"/>
          <p:cNvSpPr>
            <a:spLocks noGrp="1"/>
          </p:cNvSpPr>
          <p:nvPr>
            <p:ph type="pic" sz="quarter" idx="24" hasCustomPrompt="1"/>
          </p:nvPr>
        </p:nvSpPr>
        <p:spPr>
          <a:xfrm>
            <a:off x="16158464" y="4908650"/>
            <a:ext cx="3682800" cy="3682800"/>
          </a:xfrm>
          <a:prstGeom prst="ellipse">
            <a:avLst/>
          </a:prstGeom>
          <a:solidFill>
            <a:schemeClr val="tx1"/>
          </a:solidFill>
          <a:ln>
            <a:noFill/>
          </a:ln>
          <a:effectLst/>
        </p:spPr>
        <p:txBody>
          <a:bodyPr lIns="91439" tIns="45719" rIns="91439" bIns="45719" anchor="t">
            <a:noAutofit/>
          </a:bodyPr>
          <a:lstStyle>
            <a:lvl1pPr marL="0" indent="0">
              <a:buNone/>
              <a:defRPr>
                <a:solidFill>
                  <a:schemeClr val="bg1"/>
                </a:solidFill>
              </a:defRPr>
            </a:lvl1pPr>
          </a:lstStyle>
          <a:p>
            <a:r>
              <a:rPr lang="en-US" dirty="0"/>
              <a:t> </a:t>
            </a:r>
            <a:endParaRPr dirty="0"/>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meline 1.2">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411" name="Shape 411"/>
          <p:cNvSpPr/>
          <p:nvPr/>
        </p:nvSpPr>
        <p:spPr>
          <a:xfrm>
            <a:off x="0" y="6756400"/>
            <a:ext cx="24384000" cy="6953747"/>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412" name="Shape 41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13" name="Shape 41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14" name="Shape 414"/>
          <p:cNvSpPr>
            <a:spLocks noGrp="1"/>
          </p:cNvSpPr>
          <p:nvPr>
            <p:ph type="sldNum" sz="quarter" idx="2"/>
          </p:nvPr>
        </p:nvSpPr>
        <p:spPr>
          <a:prstGeom prst="rect">
            <a:avLst/>
          </a:prstGeom>
        </p:spPr>
        <p:txBody>
          <a:bodyPr/>
          <a:lstStyle/>
          <a:p>
            <a:fld id="{86CB4B4D-7CA3-9044-876B-883B54F8677D}" type="slidenum">
              <a:rPr/>
            </a:fld>
            <a:endParaRPr/>
          </a:p>
        </p:txBody>
      </p:sp>
      <p:sp>
        <p:nvSpPr>
          <p:cNvPr id="415" name="Shape 415"/>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416" name="Shape 416"/>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417" name="Shape 41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18" name="Shape 41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20" name="Shape 420"/>
          <p:cNvSpPr>
            <a:spLocks noGrp="1"/>
          </p:cNvSpPr>
          <p:nvPr>
            <p:ph type="body" sz="quarter" idx="14" hasCustomPrompt="1"/>
          </p:nvPr>
        </p:nvSpPr>
        <p:spPr>
          <a:xfrm>
            <a:off x="2857499" y="9866940"/>
            <a:ext cx="53975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421" name="Shape 421"/>
          <p:cNvSpPr>
            <a:spLocks noGrp="1"/>
          </p:cNvSpPr>
          <p:nvPr>
            <p:ph type="body" sz="quarter" idx="15" hasCustomPrompt="1"/>
          </p:nvPr>
        </p:nvSpPr>
        <p:spPr>
          <a:xfrm>
            <a:off x="2857499" y="9118600"/>
            <a:ext cx="5397501"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2023</a:t>
            </a:r>
          </a:p>
        </p:txBody>
      </p:sp>
      <p:sp>
        <p:nvSpPr>
          <p:cNvPr id="422" name="Shape 422"/>
          <p:cNvSpPr>
            <a:spLocks noGrp="1"/>
          </p:cNvSpPr>
          <p:nvPr>
            <p:ph type="body" sz="quarter" idx="16" hasCustomPrompt="1"/>
          </p:nvPr>
        </p:nvSpPr>
        <p:spPr>
          <a:xfrm>
            <a:off x="10033000" y="9854240"/>
            <a:ext cx="5397499"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423" name="Shape 423"/>
          <p:cNvSpPr>
            <a:spLocks noGrp="1"/>
          </p:cNvSpPr>
          <p:nvPr>
            <p:ph type="body" sz="quarter" idx="17" hasCustomPrompt="1"/>
          </p:nvPr>
        </p:nvSpPr>
        <p:spPr>
          <a:xfrm>
            <a:off x="10033000" y="9105900"/>
            <a:ext cx="5397500" cy="744434"/>
          </a:xfrm>
          <a:prstGeom prst="rect">
            <a:avLst/>
          </a:prstGeom>
        </p:spPr>
        <p:txBody>
          <a:bodyPr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2024</a:t>
            </a:r>
          </a:p>
        </p:txBody>
      </p:sp>
      <p:sp>
        <p:nvSpPr>
          <p:cNvPr id="23" name="Freeform 22"/>
          <p:cNvSpPr/>
          <p:nvPr userDrawn="1"/>
        </p:nvSpPr>
        <p:spPr>
          <a:xfrm>
            <a:off x="4630994" y="5118641"/>
            <a:ext cx="19762839" cy="3721638"/>
          </a:xfrm>
          <a:custGeom>
            <a:avLst/>
            <a:gdLst>
              <a:gd name="connsiteX0" fmla="*/ 0 w 19467870"/>
              <a:gd name="connsiteY0" fmla="*/ 2212762 h 2212762"/>
              <a:gd name="connsiteX1" fmla="*/ 3952567 w 19467870"/>
              <a:gd name="connsiteY1" fmla="*/ 1327859 h 2212762"/>
              <a:gd name="connsiteX2" fmla="*/ 3982064 w 19467870"/>
              <a:gd name="connsiteY2" fmla="*/ 1298362 h 2212762"/>
              <a:gd name="connsiteX3" fmla="*/ 7403690 w 19467870"/>
              <a:gd name="connsiteY3" fmla="*/ 504 h 2212762"/>
              <a:gd name="connsiteX4" fmla="*/ 11238270 w 19467870"/>
              <a:gd name="connsiteY4" fmla="*/ 1150878 h 2212762"/>
              <a:gd name="connsiteX5" fmla="*/ 14777883 w 19467870"/>
              <a:gd name="connsiteY5" fmla="*/ 1770310 h 2212762"/>
              <a:gd name="connsiteX6" fmla="*/ 19467870 w 19467870"/>
              <a:gd name="connsiteY6" fmla="*/ 1593330 h 2212762"/>
              <a:gd name="connsiteX0-1" fmla="*/ 0 w 19467870"/>
              <a:gd name="connsiteY0-2" fmla="*/ 2224453 h 2224453"/>
              <a:gd name="connsiteX1-3" fmla="*/ 3952567 w 19467870"/>
              <a:gd name="connsiteY1-4" fmla="*/ 1339550 h 2224453"/>
              <a:gd name="connsiteX2-5" fmla="*/ 3687096 w 19467870"/>
              <a:gd name="connsiteY2-6" fmla="*/ 1958982 h 2224453"/>
              <a:gd name="connsiteX3-7" fmla="*/ 7403690 w 19467870"/>
              <a:gd name="connsiteY3-8" fmla="*/ 12195 h 2224453"/>
              <a:gd name="connsiteX4-9" fmla="*/ 11238270 w 19467870"/>
              <a:gd name="connsiteY4-10" fmla="*/ 1162569 h 2224453"/>
              <a:gd name="connsiteX5-11" fmla="*/ 14777883 w 19467870"/>
              <a:gd name="connsiteY5-12" fmla="*/ 1782001 h 2224453"/>
              <a:gd name="connsiteX6-13" fmla="*/ 19467870 w 19467870"/>
              <a:gd name="connsiteY6-14" fmla="*/ 1605021 h 2224453"/>
              <a:gd name="connsiteX0-15" fmla="*/ 0 w 19467870"/>
              <a:gd name="connsiteY0-16" fmla="*/ 2224453 h 2257691"/>
              <a:gd name="connsiteX1-17" fmla="*/ 1150373 w 19467870"/>
              <a:gd name="connsiteY1-18" fmla="*/ 2253950 h 2257691"/>
              <a:gd name="connsiteX2-19" fmla="*/ 3687096 w 19467870"/>
              <a:gd name="connsiteY2-20" fmla="*/ 1958982 h 2257691"/>
              <a:gd name="connsiteX3-21" fmla="*/ 7403690 w 19467870"/>
              <a:gd name="connsiteY3-22" fmla="*/ 12195 h 2257691"/>
              <a:gd name="connsiteX4-23" fmla="*/ 11238270 w 19467870"/>
              <a:gd name="connsiteY4-24" fmla="*/ 1162569 h 2257691"/>
              <a:gd name="connsiteX5-25" fmla="*/ 14777883 w 19467870"/>
              <a:gd name="connsiteY5-26" fmla="*/ 1782001 h 2257691"/>
              <a:gd name="connsiteX6-27" fmla="*/ 19467870 w 19467870"/>
              <a:gd name="connsiteY6-28" fmla="*/ 1605021 h 2257691"/>
              <a:gd name="connsiteX0-29" fmla="*/ 0 w 18317497"/>
              <a:gd name="connsiteY0-30" fmla="*/ 2253950 h 2253950"/>
              <a:gd name="connsiteX1-31" fmla="*/ 2536723 w 18317497"/>
              <a:gd name="connsiteY1-32" fmla="*/ 1958982 h 2253950"/>
              <a:gd name="connsiteX2-33" fmla="*/ 6253317 w 18317497"/>
              <a:gd name="connsiteY2-34" fmla="*/ 12195 h 2253950"/>
              <a:gd name="connsiteX3-35" fmla="*/ 10087897 w 18317497"/>
              <a:gd name="connsiteY3-36" fmla="*/ 1162569 h 2253950"/>
              <a:gd name="connsiteX4-37" fmla="*/ 13627510 w 18317497"/>
              <a:gd name="connsiteY4-38" fmla="*/ 1782001 h 2253950"/>
              <a:gd name="connsiteX5-39" fmla="*/ 18317497 w 18317497"/>
              <a:gd name="connsiteY5-40" fmla="*/ 1605021 h 2253950"/>
              <a:gd name="connsiteX0-41" fmla="*/ 0 w 18258503"/>
              <a:gd name="connsiteY0-42" fmla="*/ 2047473 h 2124383"/>
              <a:gd name="connsiteX1-43" fmla="*/ 2477729 w 18258503"/>
              <a:gd name="connsiteY1-44" fmla="*/ 1958982 h 2124383"/>
              <a:gd name="connsiteX2-45" fmla="*/ 6194323 w 18258503"/>
              <a:gd name="connsiteY2-46" fmla="*/ 12195 h 2124383"/>
              <a:gd name="connsiteX3-47" fmla="*/ 10028903 w 18258503"/>
              <a:gd name="connsiteY3-48" fmla="*/ 1162569 h 2124383"/>
              <a:gd name="connsiteX4-49" fmla="*/ 13568516 w 18258503"/>
              <a:gd name="connsiteY4-50" fmla="*/ 1782001 h 2124383"/>
              <a:gd name="connsiteX5-51" fmla="*/ 18258503 w 18258503"/>
              <a:gd name="connsiteY5-52" fmla="*/ 1605021 h 2124383"/>
              <a:gd name="connsiteX0-53" fmla="*/ 0 w 15780774"/>
              <a:gd name="connsiteY0-54" fmla="*/ 1958982 h 1958982"/>
              <a:gd name="connsiteX1-55" fmla="*/ 3716594 w 15780774"/>
              <a:gd name="connsiteY1-56" fmla="*/ 12195 h 1958982"/>
              <a:gd name="connsiteX2-57" fmla="*/ 7551174 w 15780774"/>
              <a:gd name="connsiteY2-58" fmla="*/ 1162569 h 1958982"/>
              <a:gd name="connsiteX3-59" fmla="*/ 11090787 w 15780774"/>
              <a:gd name="connsiteY3-60" fmla="*/ 1782001 h 1958982"/>
              <a:gd name="connsiteX4-61" fmla="*/ 15780774 w 15780774"/>
              <a:gd name="connsiteY4-62" fmla="*/ 1605021 h 1958982"/>
              <a:gd name="connsiteX0-63" fmla="*/ 0 w 18229006"/>
              <a:gd name="connsiteY0-64" fmla="*/ 2049990 h 2049990"/>
              <a:gd name="connsiteX1-65" fmla="*/ 6164826 w 18229006"/>
              <a:gd name="connsiteY1-66" fmla="*/ 14713 h 2049990"/>
              <a:gd name="connsiteX2-67" fmla="*/ 9999406 w 18229006"/>
              <a:gd name="connsiteY2-68" fmla="*/ 1165087 h 2049990"/>
              <a:gd name="connsiteX3-69" fmla="*/ 13539019 w 18229006"/>
              <a:gd name="connsiteY3-70" fmla="*/ 1784519 h 2049990"/>
              <a:gd name="connsiteX4-71" fmla="*/ 18229006 w 18229006"/>
              <a:gd name="connsiteY4-72" fmla="*/ 1607539 h 2049990"/>
              <a:gd name="connsiteX0-73" fmla="*/ 0 w 18229006"/>
              <a:gd name="connsiteY0-74" fmla="*/ 2049990 h 2294697"/>
              <a:gd name="connsiteX1-75" fmla="*/ 6164826 w 18229006"/>
              <a:gd name="connsiteY1-76" fmla="*/ 14713 h 2294697"/>
              <a:gd name="connsiteX2-77" fmla="*/ 9999406 w 18229006"/>
              <a:gd name="connsiteY2-78" fmla="*/ 1165087 h 2294697"/>
              <a:gd name="connsiteX3-79" fmla="*/ 13539019 w 18229006"/>
              <a:gd name="connsiteY3-80" fmla="*/ 1784519 h 2294697"/>
              <a:gd name="connsiteX4-81" fmla="*/ 18229006 w 18229006"/>
              <a:gd name="connsiteY4-82" fmla="*/ 1607539 h 2294697"/>
              <a:gd name="connsiteX0-83" fmla="*/ 0 w 18229006"/>
              <a:gd name="connsiteY0-84" fmla="*/ 1414928 h 1710409"/>
              <a:gd name="connsiteX1-85" fmla="*/ 6194323 w 18229006"/>
              <a:gd name="connsiteY1-86" fmla="*/ 28580 h 1710409"/>
              <a:gd name="connsiteX2-87" fmla="*/ 9999406 w 18229006"/>
              <a:gd name="connsiteY2-88" fmla="*/ 530025 h 1710409"/>
              <a:gd name="connsiteX3-89" fmla="*/ 13539019 w 18229006"/>
              <a:gd name="connsiteY3-90" fmla="*/ 1149457 h 1710409"/>
              <a:gd name="connsiteX4-91" fmla="*/ 18229006 w 18229006"/>
              <a:gd name="connsiteY4-92" fmla="*/ 972477 h 1710409"/>
              <a:gd name="connsiteX0-93" fmla="*/ 0 w 18229006"/>
              <a:gd name="connsiteY0-94" fmla="*/ 2910121 h 3237651"/>
              <a:gd name="connsiteX1-95" fmla="*/ 6194323 w 18229006"/>
              <a:gd name="connsiteY1-96" fmla="*/ 1523773 h 3237651"/>
              <a:gd name="connsiteX2-97" fmla="*/ 10412360 w 18229006"/>
              <a:gd name="connsiteY2-98" fmla="*/ 19437 h 3237651"/>
              <a:gd name="connsiteX3-99" fmla="*/ 13539019 w 18229006"/>
              <a:gd name="connsiteY3-100" fmla="*/ 2644650 h 3237651"/>
              <a:gd name="connsiteX4-101" fmla="*/ 18229006 w 18229006"/>
              <a:gd name="connsiteY4-102" fmla="*/ 2467670 h 3237651"/>
              <a:gd name="connsiteX0-103" fmla="*/ 0 w 18229006"/>
              <a:gd name="connsiteY0-104" fmla="*/ 2892648 h 3220178"/>
              <a:gd name="connsiteX1-105" fmla="*/ 6194323 w 18229006"/>
              <a:gd name="connsiteY1-106" fmla="*/ 1506300 h 3220178"/>
              <a:gd name="connsiteX2-107" fmla="*/ 10412360 w 18229006"/>
              <a:gd name="connsiteY2-108" fmla="*/ 1964 h 3220178"/>
              <a:gd name="connsiteX3-109" fmla="*/ 13981471 w 18229006"/>
              <a:gd name="connsiteY3-110" fmla="*/ 1830764 h 3220178"/>
              <a:gd name="connsiteX4-111" fmla="*/ 18229006 w 18229006"/>
              <a:gd name="connsiteY4-112" fmla="*/ 2450197 h 3220178"/>
              <a:gd name="connsiteX0-113" fmla="*/ 0 w 18229006"/>
              <a:gd name="connsiteY0-114" fmla="*/ 2890740 h 3251582"/>
              <a:gd name="connsiteX1-115" fmla="*/ 6223819 w 18229006"/>
              <a:gd name="connsiteY1-116" fmla="*/ 1769863 h 3251582"/>
              <a:gd name="connsiteX2-117" fmla="*/ 10412360 w 18229006"/>
              <a:gd name="connsiteY2-118" fmla="*/ 56 h 3251582"/>
              <a:gd name="connsiteX3-119" fmla="*/ 13981471 w 18229006"/>
              <a:gd name="connsiteY3-120" fmla="*/ 1828856 h 3251582"/>
              <a:gd name="connsiteX4-121" fmla="*/ 18229006 w 18229006"/>
              <a:gd name="connsiteY4-122" fmla="*/ 2448289 h 3251582"/>
              <a:gd name="connsiteX0-123" fmla="*/ 0 w 18229006"/>
              <a:gd name="connsiteY0-124" fmla="*/ 2890757 h 3296306"/>
              <a:gd name="connsiteX1-125" fmla="*/ 6223819 w 18229006"/>
              <a:gd name="connsiteY1-126" fmla="*/ 1769880 h 3296306"/>
              <a:gd name="connsiteX2-127" fmla="*/ 10412360 w 18229006"/>
              <a:gd name="connsiteY2-128" fmla="*/ 73 h 3296306"/>
              <a:gd name="connsiteX3-129" fmla="*/ 13981471 w 18229006"/>
              <a:gd name="connsiteY3-130" fmla="*/ 1828873 h 3296306"/>
              <a:gd name="connsiteX4-131" fmla="*/ 18229006 w 18229006"/>
              <a:gd name="connsiteY4-132" fmla="*/ 2448306 h 3296306"/>
              <a:gd name="connsiteX0-133" fmla="*/ 0 w 19762838"/>
              <a:gd name="connsiteY0-134" fmla="*/ 2890757 h 3893648"/>
              <a:gd name="connsiteX1-135" fmla="*/ 6223819 w 19762838"/>
              <a:gd name="connsiteY1-136" fmla="*/ 1769880 h 3893648"/>
              <a:gd name="connsiteX2-137" fmla="*/ 10412360 w 19762838"/>
              <a:gd name="connsiteY2-138" fmla="*/ 73 h 3893648"/>
              <a:gd name="connsiteX3-139" fmla="*/ 13981471 w 19762838"/>
              <a:gd name="connsiteY3-140" fmla="*/ 1828873 h 3893648"/>
              <a:gd name="connsiteX4-141" fmla="*/ 19762838 w 19762838"/>
              <a:gd name="connsiteY4-142" fmla="*/ 3893648 h 3893648"/>
              <a:gd name="connsiteX0-143" fmla="*/ 0 w 19762838"/>
              <a:gd name="connsiteY0-144" fmla="*/ 2890757 h 3893648"/>
              <a:gd name="connsiteX1-145" fmla="*/ 6223819 w 19762838"/>
              <a:gd name="connsiteY1-146" fmla="*/ 1769880 h 3893648"/>
              <a:gd name="connsiteX2-147" fmla="*/ 10412360 w 19762838"/>
              <a:gd name="connsiteY2-148" fmla="*/ 73 h 3893648"/>
              <a:gd name="connsiteX3-149" fmla="*/ 13981471 w 19762838"/>
              <a:gd name="connsiteY3-150" fmla="*/ 1828873 h 3893648"/>
              <a:gd name="connsiteX4-151" fmla="*/ 17285109 w 19762838"/>
              <a:gd name="connsiteY4-152" fmla="*/ 3064901 h 3893648"/>
              <a:gd name="connsiteX5-153" fmla="*/ 19762838 w 19762838"/>
              <a:gd name="connsiteY5-154" fmla="*/ 3893648 h 3893648"/>
              <a:gd name="connsiteX0-155" fmla="*/ 0 w 19762838"/>
              <a:gd name="connsiteY0-156" fmla="*/ 2890757 h 3893648"/>
              <a:gd name="connsiteX1-157" fmla="*/ 6223819 w 19762838"/>
              <a:gd name="connsiteY1-158" fmla="*/ 1769880 h 3893648"/>
              <a:gd name="connsiteX2-159" fmla="*/ 10412360 w 19762838"/>
              <a:gd name="connsiteY2-160" fmla="*/ 73 h 3893648"/>
              <a:gd name="connsiteX3-161" fmla="*/ 13981471 w 19762838"/>
              <a:gd name="connsiteY3-162" fmla="*/ 1828873 h 3893648"/>
              <a:gd name="connsiteX4-163" fmla="*/ 16901650 w 19762838"/>
              <a:gd name="connsiteY4-164" fmla="*/ 3271379 h 3893648"/>
              <a:gd name="connsiteX5-165" fmla="*/ 19762838 w 19762838"/>
              <a:gd name="connsiteY5-166" fmla="*/ 3893648 h 3893648"/>
              <a:gd name="connsiteX0-167" fmla="*/ 0 w 20264283"/>
              <a:gd name="connsiteY0-168" fmla="*/ 2890757 h 3510190"/>
              <a:gd name="connsiteX1-169" fmla="*/ 6223819 w 20264283"/>
              <a:gd name="connsiteY1-170" fmla="*/ 1769880 h 3510190"/>
              <a:gd name="connsiteX2-171" fmla="*/ 10412360 w 20264283"/>
              <a:gd name="connsiteY2-172" fmla="*/ 73 h 3510190"/>
              <a:gd name="connsiteX3-173" fmla="*/ 13981471 w 20264283"/>
              <a:gd name="connsiteY3-174" fmla="*/ 1828873 h 3510190"/>
              <a:gd name="connsiteX4-175" fmla="*/ 16901650 w 20264283"/>
              <a:gd name="connsiteY4-176" fmla="*/ 3271379 h 3510190"/>
              <a:gd name="connsiteX5-177" fmla="*/ 20264283 w 20264283"/>
              <a:gd name="connsiteY5-178" fmla="*/ 3510190 h 3510190"/>
              <a:gd name="connsiteX0-179" fmla="*/ 0 w 19762839"/>
              <a:gd name="connsiteY0-180" fmla="*/ 2890757 h 3480693"/>
              <a:gd name="connsiteX1-181" fmla="*/ 6223819 w 19762839"/>
              <a:gd name="connsiteY1-182" fmla="*/ 1769880 h 3480693"/>
              <a:gd name="connsiteX2-183" fmla="*/ 10412360 w 19762839"/>
              <a:gd name="connsiteY2-184" fmla="*/ 73 h 3480693"/>
              <a:gd name="connsiteX3-185" fmla="*/ 13981471 w 19762839"/>
              <a:gd name="connsiteY3-186" fmla="*/ 1828873 h 3480693"/>
              <a:gd name="connsiteX4-187" fmla="*/ 16901650 w 19762839"/>
              <a:gd name="connsiteY4-188" fmla="*/ 3271379 h 3480693"/>
              <a:gd name="connsiteX5-189" fmla="*/ 19762839 w 19762839"/>
              <a:gd name="connsiteY5-190" fmla="*/ 3480693 h 3480693"/>
              <a:gd name="connsiteX0-191" fmla="*/ 0 w 19762839"/>
              <a:gd name="connsiteY0-192" fmla="*/ 2890757 h 3587090"/>
              <a:gd name="connsiteX1-193" fmla="*/ 6223819 w 19762839"/>
              <a:gd name="connsiteY1-194" fmla="*/ 1769880 h 3587090"/>
              <a:gd name="connsiteX2-195" fmla="*/ 10412360 w 19762839"/>
              <a:gd name="connsiteY2-196" fmla="*/ 73 h 3587090"/>
              <a:gd name="connsiteX3-197" fmla="*/ 13981471 w 19762839"/>
              <a:gd name="connsiteY3-198" fmla="*/ 1828873 h 3587090"/>
              <a:gd name="connsiteX4-199" fmla="*/ 16901650 w 19762839"/>
              <a:gd name="connsiteY4-200" fmla="*/ 3271379 h 3587090"/>
              <a:gd name="connsiteX5-201" fmla="*/ 19762839 w 19762839"/>
              <a:gd name="connsiteY5-202" fmla="*/ 3480693 h 3587090"/>
              <a:gd name="connsiteX0-203" fmla="*/ 0 w 19762839"/>
              <a:gd name="connsiteY0-204" fmla="*/ 2536795 h 3233128"/>
              <a:gd name="connsiteX1-205" fmla="*/ 6223819 w 19762839"/>
              <a:gd name="connsiteY1-206" fmla="*/ 1415918 h 3233128"/>
              <a:gd name="connsiteX2-207" fmla="*/ 10294373 w 19762839"/>
              <a:gd name="connsiteY2-208" fmla="*/ 72 h 3233128"/>
              <a:gd name="connsiteX3-209" fmla="*/ 13981471 w 19762839"/>
              <a:gd name="connsiteY3-210" fmla="*/ 1474911 h 3233128"/>
              <a:gd name="connsiteX4-211" fmla="*/ 16901650 w 19762839"/>
              <a:gd name="connsiteY4-212" fmla="*/ 2917417 h 3233128"/>
              <a:gd name="connsiteX5-213" fmla="*/ 19762839 w 19762839"/>
              <a:gd name="connsiteY5-214" fmla="*/ 3126731 h 3233128"/>
              <a:gd name="connsiteX0-215" fmla="*/ 0 w 19762839"/>
              <a:gd name="connsiteY0-216" fmla="*/ 2539389 h 3235722"/>
              <a:gd name="connsiteX1-217" fmla="*/ 6105832 w 19762839"/>
              <a:gd name="connsiteY1-218" fmla="*/ 1153042 h 3235722"/>
              <a:gd name="connsiteX2-219" fmla="*/ 10294373 w 19762839"/>
              <a:gd name="connsiteY2-220" fmla="*/ 2666 h 3235722"/>
              <a:gd name="connsiteX3-221" fmla="*/ 13981471 w 19762839"/>
              <a:gd name="connsiteY3-222" fmla="*/ 1477505 h 3235722"/>
              <a:gd name="connsiteX4-223" fmla="*/ 16901650 w 19762839"/>
              <a:gd name="connsiteY4-224" fmla="*/ 2920011 h 3235722"/>
              <a:gd name="connsiteX5-225" fmla="*/ 19762839 w 19762839"/>
              <a:gd name="connsiteY5-226" fmla="*/ 3129325 h 3235722"/>
              <a:gd name="connsiteX0-227" fmla="*/ 0 w 19762839"/>
              <a:gd name="connsiteY0-228" fmla="*/ 2540255 h 3236588"/>
              <a:gd name="connsiteX1-229" fmla="*/ 6105832 w 19762839"/>
              <a:gd name="connsiteY1-230" fmla="*/ 1153908 h 3236588"/>
              <a:gd name="connsiteX2-231" fmla="*/ 10294373 w 19762839"/>
              <a:gd name="connsiteY2-232" fmla="*/ 3532 h 3236588"/>
              <a:gd name="connsiteX3-233" fmla="*/ 13981471 w 19762839"/>
              <a:gd name="connsiteY3-234" fmla="*/ 1478371 h 3236588"/>
              <a:gd name="connsiteX4-235" fmla="*/ 16901650 w 19762839"/>
              <a:gd name="connsiteY4-236" fmla="*/ 2920877 h 3236588"/>
              <a:gd name="connsiteX5-237" fmla="*/ 19762839 w 19762839"/>
              <a:gd name="connsiteY5-238" fmla="*/ 3130191 h 3236588"/>
              <a:gd name="connsiteX0-239" fmla="*/ 0 w 19762839"/>
              <a:gd name="connsiteY0-240" fmla="*/ 2602476 h 3298809"/>
              <a:gd name="connsiteX1-241" fmla="*/ 7020232 w 19762839"/>
              <a:gd name="connsiteY1-242" fmla="*/ 626193 h 3298809"/>
              <a:gd name="connsiteX2-243" fmla="*/ 10294373 w 19762839"/>
              <a:gd name="connsiteY2-244" fmla="*/ 65753 h 3298809"/>
              <a:gd name="connsiteX3-245" fmla="*/ 13981471 w 19762839"/>
              <a:gd name="connsiteY3-246" fmla="*/ 1540592 h 3298809"/>
              <a:gd name="connsiteX4-247" fmla="*/ 16901650 w 19762839"/>
              <a:gd name="connsiteY4-248" fmla="*/ 2983098 h 3298809"/>
              <a:gd name="connsiteX5-249" fmla="*/ 19762839 w 19762839"/>
              <a:gd name="connsiteY5-250" fmla="*/ 3192412 h 3298809"/>
              <a:gd name="connsiteX0-251" fmla="*/ 0 w 19762839"/>
              <a:gd name="connsiteY0-252" fmla="*/ 3117050 h 3813383"/>
              <a:gd name="connsiteX1-253" fmla="*/ 7020232 w 19762839"/>
              <a:gd name="connsiteY1-254" fmla="*/ 1140767 h 3813383"/>
              <a:gd name="connsiteX2-255" fmla="*/ 10441857 w 19762839"/>
              <a:gd name="connsiteY2-256" fmla="*/ 19889 h 3813383"/>
              <a:gd name="connsiteX3-257" fmla="*/ 13981471 w 19762839"/>
              <a:gd name="connsiteY3-258" fmla="*/ 2055166 h 3813383"/>
              <a:gd name="connsiteX4-259" fmla="*/ 16901650 w 19762839"/>
              <a:gd name="connsiteY4-260" fmla="*/ 3497672 h 3813383"/>
              <a:gd name="connsiteX5-261" fmla="*/ 19762839 w 19762839"/>
              <a:gd name="connsiteY5-262" fmla="*/ 3706986 h 3813383"/>
              <a:gd name="connsiteX0-263" fmla="*/ 0 w 19762839"/>
              <a:gd name="connsiteY0-264" fmla="*/ 3145756 h 3842089"/>
              <a:gd name="connsiteX1-265" fmla="*/ 6990735 w 19762839"/>
              <a:gd name="connsiteY1-266" fmla="*/ 845008 h 3842089"/>
              <a:gd name="connsiteX2-267" fmla="*/ 10441857 w 19762839"/>
              <a:gd name="connsiteY2-268" fmla="*/ 48595 h 3842089"/>
              <a:gd name="connsiteX3-269" fmla="*/ 13981471 w 19762839"/>
              <a:gd name="connsiteY3-270" fmla="*/ 2083872 h 3842089"/>
              <a:gd name="connsiteX4-271" fmla="*/ 16901650 w 19762839"/>
              <a:gd name="connsiteY4-272" fmla="*/ 3526378 h 3842089"/>
              <a:gd name="connsiteX5-273" fmla="*/ 19762839 w 19762839"/>
              <a:gd name="connsiteY5-274" fmla="*/ 3735692 h 3842089"/>
              <a:gd name="connsiteX0-275" fmla="*/ 0 w 19762839"/>
              <a:gd name="connsiteY0-276" fmla="*/ 3008695 h 3705028"/>
              <a:gd name="connsiteX1-277" fmla="*/ 6990735 w 19762839"/>
              <a:gd name="connsiteY1-278" fmla="*/ 707947 h 3705028"/>
              <a:gd name="connsiteX2-279" fmla="*/ 10412360 w 19762839"/>
              <a:gd name="connsiteY2-280" fmla="*/ 59018 h 3705028"/>
              <a:gd name="connsiteX3-281" fmla="*/ 13981471 w 19762839"/>
              <a:gd name="connsiteY3-282" fmla="*/ 1946811 h 3705028"/>
              <a:gd name="connsiteX4-283" fmla="*/ 16901650 w 19762839"/>
              <a:gd name="connsiteY4-284" fmla="*/ 3389317 h 3705028"/>
              <a:gd name="connsiteX5-285" fmla="*/ 19762839 w 19762839"/>
              <a:gd name="connsiteY5-286" fmla="*/ 3598631 h 3705028"/>
              <a:gd name="connsiteX0-287" fmla="*/ 0 w 19762839"/>
              <a:gd name="connsiteY0-288" fmla="*/ 3017897 h 3714230"/>
              <a:gd name="connsiteX1-289" fmla="*/ 6990735 w 19762839"/>
              <a:gd name="connsiteY1-290" fmla="*/ 717149 h 3714230"/>
              <a:gd name="connsiteX2-291" fmla="*/ 10412360 w 19762839"/>
              <a:gd name="connsiteY2-292" fmla="*/ 68220 h 3714230"/>
              <a:gd name="connsiteX3-293" fmla="*/ 13981471 w 19762839"/>
              <a:gd name="connsiteY3-294" fmla="*/ 1956013 h 3714230"/>
              <a:gd name="connsiteX4-295" fmla="*/ 16901650 w 19762839"/>
              <a:gd name="connsiteY4-296" fmla="*/ 3398519 h 3714230"/>
              <a:gd name="connsiteX5-297" fmla="*/ 19762839 w 19762839"/>
              <a:gd name="connsiteY5-298" fmla="*/ 3607833 h 3714230"/>
              <a:gd name="connsiteX0-299" fmla="*/ 0 w 19762839"/>
              <a:gd name="connsiteY0-300" fmla="*/ 3025305 h 3721638"/>
              <a:gd name="connsiteX1-301" fmla="*/ 6990735 w 19762839"/>
              <a:gd name="connsiteY1-302" fmla="*/ 724557 h 3721638"/>
              <a:gd name="connsiteX2-303" fmla="*/ 10412360 w 19762839"/>
              <a:gd name="connsiteY2-304" fmla="*/ 75628 h 3721638"/>
              <a:gd name="connsiteX3-305" fmla="*/ 13981471 w 19762839"/>
              <a:gd name="connsiteY3-306" fmla="*/ 1963421 h 3721638"/>
              <a:gd name="connsiteX4-307" fmla="*/ 16901650 w 19762839"/>
              <a:gd name="connsiteY4-308" fmla="*/ 3405927 h 3721638"/>
              <a:gd name="connsiteX5-309" fmla="*/ 19762839 w 19762839"/>
              <a:gd name="connsiteY5-310" fmla="*/ 3615241 h 37216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762839" h="3721638">
                <a:moveTo>
                  <a:pt x="0" y="3025305"/>
                </a:moveTo>
                <a:cubicBezTo>
                  <a:pt x="3038168" y="4131434"/>
                  <a:pt x="5550310" y="1363654"/>
                  <a:pt x="6990735" y="724557"/>
                </a:cubicBezTo>
                <a:cubicBezTo>
                  <a:pt x="8431160" y="85460"/>
                  <a:pt x="9247237" y="-130849"/>
                  <a:pt x="10412360" y="75628"/>
                </a:cubicBezTo>
                <a:cubicBezTo>
                  <a:pt x="11577483" y="282105"/>
                  <a:pt x="12899923" y="1408371"/>
                  <a:pt x="13981471" y="1963421"/>
                </a:cubicBezTo>
                <a:cubicBezTo>
                  <a:pt x="15063019" y="2518471"/>
                  <a:pt x="15938089" y="3061798"/>
                  <a:pt x="16901650" y="3405927"/>
                </a:cubicBezTo>
                <a:cubicBezTo>
                  <a:pt x="17865211" y="3750056"/>
                  <a:pt x="19054917" y="3801582"/>
                  <a:pt x="19762839" y="3615241"/>
                </a:cubicBezTo>
              </a:path>
            </a:pathLst>
          </a:custGeom>
          <a:noFill/>
          <a:ln w="12700" cap="flat">
            <a:solidFill>
              <a:srgbClr val="D8DEC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endParaRPr>
          </a:p>
        </p:txBody>
      </p:sp>
      <p:sp>
        <p:nvSpPr>
          <p:cNvPr id="22" name="Shape 63"/>
          <p:cNvSpPr>
            <a:spLocks noGrp="1"/>
          </p:cNvSpPr>
          <p:nvPr>
            <p:ph type="pic" sz="quarter" idx="25" hasCustomPrompt="1"/>
          </p:nvPr>
        </p:nvSpPr>
        <p:spPr>
          <a:xfrm>
            <a:off x="16128986" y="1652642"/>
            <a:ext cx="10156710" cy="1015671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20" name="Shape 63"/>
          <p:cNvSpPr>
            <a:spLocks noGrp="1"/>
          </p:cNvSpPr>
          <p:nvPr>
            <p:ph type="pic" sz="quarter" idx="23" hasCustomPrompt="1"/>
          </p:nvPr>
        </p:nvSpPr>
        <p:spPr>
          <a:xfrm>
            <a:off x="8841337" y="4934050"/>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21" name="Shape 63"/>
          <p:cNvSpPr>
            <a:spLocks noGrp="1"/>
          </p:cNvSpPr>
          <p:nvPr>
            <p:ph type="pic" sz="quarter" idx="24" hasCustomPrompt="1"/>
          </p:nvPr>
        </p:nvSpPr>
        <p:spPr>
          <a:xfrm>
            <a:off x="1553747" y="4952061"/>
            <a:ext cx="3682800" cy="3682800"/>
          </a:xfrm>
          <a:prstGeom prst="ellipse">
            <a:avLst/>
          </a:prstGeom>
          <a:solidFill>
            <a:schemeClr val="tx1"/>
          </a:solid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Timelin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436" name="Shape 43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37" name="Shape 43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38" name="Shape 438"/>
          <p:cNvSpPr>
            <a:spLocks noGrp="1"/>
          </p:cNvSpPr>
          <p:nvPr>
            <p:ph type="sldNum" sz="quarter" idx="2"/>
          </p:nvPr>
        </p:nvSpPr>
        <p:spPr>
          <a:prstGeom prst="rect">
            <a:avLst/>
          </a:prstGeom>
        </p:spPr>
        <p:txBody>
          <a:bodyPr/>
          <a:lstStyle/>
          <a:p>
            <a:fld id="{86CB4B4D-7CA3-9044-876B-883B54F8677D}" type="slidenum">
              <a:rPr/>
            </a:fld>
            <a:endParaRPr/>
          </a:p>
        </p:txBody>
      </p:sp>
      <p:sp>
        <p:nvSpPr>
          <p:cNvPr id="439" name="Shape 439"/>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440" name="Shape 440"/>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441" name="Shape 441"/>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42" name="Shape 442"/>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43" name="Shape 443"/>
          <p:cNvSpPr/>
          <p:nvPr/>
        </p:nvSpPr>
        <p:spPr>
          <a:xfrm>
            <a:off x="1524185" y="7874000"/>
            <a:ext cx="21335631" cy="0"/>
          </a:xfrm>
          <a:prstGeom prst="line">
            <a:avLst/>
          </a:prstGeom>
          <a:ln w="25400" cap="rnd">
            <a:solidFill>
              <a:schemeClr val="accent5">
                <a:hueOff val="315652"/>
                <a:satOff val="-16549"/>
                <a:lumOff val="-24597"/>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44" name="Shape 444"/>
          <p:cNvSpPr>
            <a:spLocks noGrp="1"/>
          </p:cNvSpPr>
          <p:nvPr>
            <p:ph type="body" sz="quarter" idx="14" hasCustomPrompt="1"/>
          </p:nvPr>
        </p:nvSpPr>
        <p:spPr>
          <a:xfrm>
            <a:off x="1524000" y="7300763"/>
            <a:ext cx="1146473" cy="1146474"/>
          </a:xfrm>
          <a:prstGeom prst="ellipse">
            <a:avLst/>
          </a:prstGeom>
          <a:solidFill>
            <a:schemeClr val="accent5">
              <a:satOff val="-11601"/>
              <a:lumOff val="-11651"/>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45" name="Shape 445"/>
          <p:cNvSpPr/>
          <p:nvPr/>
        </p:nvSpPr>
        <p:spPr>
          <a:xfrm flipH="1">
            <a:off x="2097236" y="4861243"/>
            <a:ext cx="1" cy="2439521"/>
          </a:xfrm>
          <a:prstGeom prst="line">
            <a:avLst/>
          </a:prstGeom>
          <a:ln w="25400">
            <a:solidFill>
              <a:schemeClr val="accent6">
                <a:hueOff val="-2214564"/>
                <a:satOff val="-18446"/>
                <a:lumOff val="-82921"/>
                <a:alpha val="15294"/>
              </a:scheme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46" name="Shape 446"/>
          <p:cNvSpPr>
            <a:spLocks noGrp="1"/>
          </p:cNvSpPr>
          <p:nvPr>
            <p:ph type="body" sz="quarter" idx="15" hasCustomPrompt="1"/>
          </p:nvPr>
        </p:nvSpPr>
        <p:spPr>
          <a:xfrm>
            <a:off x="2797472" y="4522110"/>
            <a:ext cx="5084724"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Engineering Intern</a:t>
            </a:r>
          </a:p>
        </p:txBody>
      </p:sp>
      <p:sp>
        <p:nvSpPr>
          <p:cNvPr id="447" name="Shape 447"/>
          <p:cNvSpPr>
            <a:spLocks noGrp="1"/>
          </p:cNvSpPr>
          <p:nvPr>
            <p:ph type="body" sz="quarter" idx="16" hasCustomPrompt="1"/>
          </p:nvPr>
        </p:nvSpPr>
        <p:spPr>
          <a:xfrm>
            <a:off x="2797472" y="5281931"/>
            <a:ext cx="5084724" cy="1344598"/>
          </a:xfrm>
          <a:prstGeom prst="rect">
            <a:avLst/>
          </a:prstGeom>
        </p:spPr>
        <p:txBody>
          <a:bodyPr wrap="none" lIns="71437" tIns="71437" rIns="71437" bIns="71437" numCol="1" spcCol="38100">
            <a:spAutoFit/>
          </a:bodyPr>
          <a:lstStyle>
            <a:lvl1pPr>
              <a:lnSpc>
                <a:spcPct val="130000"/>
              </a:lnSpc>
              <a:defRPr/>
            </a:lvl1pPr>
          </a:lstStyle>
          <a:p>
            <a:r>
              <a:t>Parker Tech : Church Stoke, PA</a:t>
            </a:r>
          </a:p>
          <a:p>
            <a:r>
              <a:t>January 20XX - May 20XX</a:t>
            </a:r>
          </a:p>
        </p:txBody>
      </p:sp>
      <p:sp>
        <p:nvSpPr>
          <p:cNvPr id="448" name="Shape 448"/>
          <p:cNvSpPr>
            <a:spLocks noGrp="1"/>
          </p:cNvSpPr>
          <p:nvPr>
            <p:ph type="body" sz="quarter" idx="17" hasCustomPrompt="1"/>
          </p:nvPr>
        </p:nvSpPr>
        <p:spPr>
          <a:xfrm>
            <a:off x="6571381" y="7300763"/>
            <a:ext cx="1146474" cy="1146474"/>
          </a:xfrm>
          <a:prstGeom prst="ellipse">
            <a:avLst/>
          </a:prstGeom>
          <a:solidFill>
            <a:schemeClr val="accent4">
              <a:hueOff val="150000"/>
              <a:lumOff val="-6461"/>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49" name="Shape 449"/>
          <p:cNvSpPr>
            <a:spLocks noGrp="1"/>
          </p:cNvSpPr>
          <p:nvPr>
            <p:ph type="body" sz="quarter" idx="18" hasCustomPrompt="1"/>
          </p:nvPr>
        </p:nvSpPr>
        <p:spPr>
          <a:xfrm>
            <a:off x="11618763" y="7300763"/>
            <a:ext cx="1146474" cy="1146474"/>
          </a:xfrm>
          <a:prstGeom prst="ellipse">
            <a:avLst/>
          </a:prstGeom>
          <a:solidFill>
            <a:schemeClr val="accent1">
              <a:hueOff val="-306821"/>
              <a:satOff val="5939"/>
              <a:lumOff val="-6634"/>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50" name="Shape 450"/>
          <p:cNvSpPr>
            <a:spLocks noGrp="1"/>
          </p:cNvSpPr>
          <p:nvPr>
            <p:ph type="body" sz="quarter" idx="19" hasCustomPrompt="1"/>
          </p:nvPr>
        </p:nvSpPr>
        <p:spPr>
          <a:xfrm>
            <a:off x="16666145" y="7300763"/>
            <a:ext cx="1146474" cy="1146474"/>
          </a:xfrm>
          <a:prstGeom prst="ellipse">
            <a:avLst/>
          </a:prstGeom>
          <a:solidFill>
            <a:schemeClr val="accent6">
              <a:hueOff val="-126208"/>
              <a:satOff val="-9870"/>
              <a:lumOff val="-12503"/>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451" name="Shape 451"/>
          <p:cNvSpPr/>
          <p:nvPr/>
        </p:nvSpPr>
        <p:spPr>
          <a:xfrm>
            <a:off x="12179300" y="4861243"/>
            <a:ext cx="1" cy="2439521"/>
          </a:xfrm>
          <a:prstGeom prst="line">
            <a:avLst/>
          </a:prstGeom>
          <a:ln w="25400">
            <a:solidFill>
              <a:schemeClr val="accent6">
                <a:hueOff val="-2214564"/>
                <a:satOff val="-18446"/>
                <a:lumOff val="-82921"/>
                <a:alpha val="15294"/>
              </a:scheme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52" name="Shape 452"/>
          <p:cNvSpPr>
            <a:spLocks noGrp="1"/>
          </p:cNvSpPr>
          <p:nvPr>
            <p:ph type="body" sz="quarter" idx="20" hasCustomPrompt="1"/>
          </p:nvPr>
        </p:nvSpPr>
        <p:spPr>
          <a:xfrm>
            <a:off x="12910376" y="4522110"/>
            <a:ext cx="5302733"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Project manager</a:t>
            </a:r>
          </a:p>
        </p:txBody>
      </p:sp>
      <p:sp>
        <p:nvSpPr>
          <p:cNvPr id="453" name="Shape 453"/>
          <p:cNvSpPr>
            <a:spLocks noGrp="1"/>
          </p:cNvSpPr>
          <p:nvPr>
            <p:ph type="body" sz="quarter" idx="21" hasCustomPrompt="1"/>
          </p:nvPr>
        </p:nvSpPr>
        <p:spPr>
          <a:xfrm>
            <a:off x="12910376" y="5281931"/>
            <a:ext cx="5302733" cy="1344598"/>
          </a:xfrm>
          <a:prstGeom prst="rect">
            <a:avLst/>
          </a:prstGeom>
        </p:spPr>
        <p:txBody>
          <a:bodyPr wrap="none" lIns="71437" tIns="71437" rIns="71437" bIns="71437" numCol="1" spcCol="38100">
            <a:spAutoFit/>
          </a:bodyPr>
          <a:lstStyle>
            <a:lvl1pPr>
              <a:lnSpc>
                <a:spcPct val="130000"/>
              </a:lnSpc>
              <a:defRPr/>
            </a:lvl1pPr>
          </a:lstStyle>
          <a:p>
            <a:r>
              <a:t>Acme Corp : Los Angeles, CA</a:t>
            </a:r>
          </a:p>
          <a:p>
            <a:r>
              <a:t>September 20XX - August 20XX</a:t>
            </a:r>
          </a:p>
        </p:txBody>
      </p:sp>
      <p:sp>
        <p:nvSpPr>
          <p:cNvPr id="454" name="Shape 454"/>
          <p:cNvSpPr/>
          <p:nvPr/>
        </p:nvSpPr>
        <p:spPr>
          <a:xfrm>
            <a:off x="7150968" y="8447236"/>
            <a:ext cx="1" cy="2439521"/>
          </a:xfrm>
          <a:prstGeom prst="line">
            <a:avLst/>
          </a:prstGeom>
          <a:ln w="25400">
            <a:solidFill>
              <a:schemeClr val="accent6">
                <a:hueOff val="-2214564"/>
                <a:satOff val="-18446"/>
                <a:lumOff val="-82921"/>
                <a:alpha val="15294"/>
              </a:scheme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55" name="Shape 455"/>
          <p:cNvSpPr/>
          <p:nvPr/>
        </p:nvSpPr>
        <p:spPr>
          <a:xfrm>
            <a:off x="17233032" y="8447236"/>
            <a:ext cx="1" cy="2439521"/>
          </a:xfrm>
          <a:prstGeom prst="line">
            <a:avLst/>
          </a:prstGeom>
          <a:ln w="25400">
            <a:solidFill>
              <a:schemeClr val="accent6">
                <a:hueOff val="-2214564"/>
                <a:satOff val="-18446"/>
                <a:lumOff val="-82921"/>
                <a:alpha val="15294"/>
              </a:scheme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56" name="Shape 456"/>
          <p:cNvSpPr>
            <a:spLocks noGrp="1"/>
          </p:cNvSpPr>
          <p:nvPr>
            <p:ph type="body" sz="quarter" idx="22" hasCustomPrompt="1"/>
          </p:nvPr>
        </p:nvSpPr>
        <p:spPr>
          <a:xfrm>
            <a:off x="7971854" y="9312547"/>
            <a:ext cx="5084724"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Software engineer</a:t>
            </a:r>
          </a:p>
        </p:txBody>
      </p:sp>
      <p:sp>
        <p:nvSpPr>
          <p:cNvPr id="457" name="Shape 457"/>
          <p:cNvSpPr>
            <a:spLocks noGrp="1"/>
          </p:cNvSpPr>
          <p:nvPr>
            <p:ph type="body" sz="quarter" idx="23" hasCustomPrompt="1"/>
          </p:nvPr>
        </p:nvSpPr>
        <p:spPr>
          <a:xfrm>
            <a:off x="7971854" y="10072368"/>
            <a:ext cx="5084724" cy="1344598"/>
          </a:xfrm>
          <a:prstGeom prst="rect">
            <a:avLst/>
          </a:prstGeom>
        </p:spPr>
        <p:txBody>
          <a:bodyPr wrap="none" lIns="71437" tIns="71437" rIns="71437" bIns="71437" numCol="1" spcCol="38100">
            <a:spAutoFit/>
          </a:bodyPr>
          <a:lstStyle>
            <a:lvl1pPr>
              <a:lnSpc>
                <a:spcPct val="130000"/>
              </a:lnSpc>
              <a:defRPr/>
            </a:lvl1pPr>
          </a:lstStyle>
          <a:p>
            <a:r>
              <a:t>Parker Tech : Church Stoke, PA</a:t>
            </a:r>
          </a:p>
          <a:p>
            <a:r>
              <a:t>May 20XX - August 20XX</a:t>
            </a:r>
          </a:p>
        </p:txBody>
      </p:sp>
      <p:sp>
        <p:nvSpPr>
          <p:cNvPr id="458" name="Shape 458"/>
          <p:cNvSpPr>
            <a:spLocks noGrp="1"/>
          </p:cNvSpPr>
          <p:nvPr>
            <p:ph type="body" sz="quarter" idx="24" hasCustomPrompt="1"/>
          </p:nvPr>
        </p:nvSpPr>
        <p:spPr>
          <a:xfrm>
            <a:off x="18066618" y="9312547"/>
            <a:ext cx="4696798" cy="759822"/>
          </a:xfrm>
          <a:prstGeom prst="rect">
            <a:avLst/>
          </a:prstGeom>
        </p:spPr>
        <p:txBody>
          <a:bodyPr wrap="square" lIns="71437" tIns="71437" rIns="71437" bIns="71437" numCol="1" spcCol="38100" anchor="b">
            <a:spAutoFit/>
          </a:bodyPr>
          <a:lstStyle>
            <a:lvl1pPr>
              <a:lnSpc>
                <a:spcPct val="10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Sr. Project Manager</a:t>
            </a:r>
          </a:p>
        </p:txBody>
      </p:sp>
      <p:sp>
        <p:nvSpPr>
          <p:cNvPr id="459" name="Shape 459"/>
          <p:cNvSpPr>
            <a:spLocks noGrp="1"/>
          </p:cNvSpPr>
          <p:nvPr>
            <p:ph type="body" sz="quarter" idx="25" hasCustomPrompt="1"/>
          </p:nvPr>
        </p:nvSpPr>
        <p:spPr>
          <a:xfrm>
            <a:off x="18066618" y="10072368"/>
            <a:ext cx="4696798" cy="1344598"/>
          </a:xfrm>
          <a:prstGeom prst="rect">
            <a:avLst/>
          </a:prstGeom>
        </p:spPr>
        <p:txBody>
          <a:bodyPr wrap="none" lIns="71437" tIns="71437" rIns="71437" bIns="71437" numCol="1" spcCol="38100">
            <a:spAutoFit/>
          </a:bodyPr>
          <a:lstStyle>
            <a:lvl1pPr>
              <a:lnSpc>
                <a:spcPct val="130000"/>
              </a:lnSpc>
              <a:defRPr/>
            </a:lvl1pPr>
          </a:lstStyle>
          <a:p>
            <a:r>
              <a:t>Acme Corp : Los Angeles, CA</a:t>
            </a:r>
          </a:p>
          <a:p>
            <a:r>
              <a:t>September 20XX - Present</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Timeline 3">
    <p:spTree>
      <p:nvGrpSpPr>
        <p:cNvPr id="1" name=""/>
        <p:cNvGrpSpPr/>
        <p:nvPr/>
      </p:nvGrpSpPr>
      <p:grpSpPr>
        <a:xfrm>
          <a:off x="0" y="0"/>
          <a:ext cx="0" cy="0"/>
          <a:chOff x="0" y="0"/>
          <a:chExt cx="0" cy="0"/>
        </a:xfrm>
      </p:grpSpPr>
      <p:sp>
        <p:nvSpPr>
          <p:cNvPr id="466" name="Shape 466"/>
          <p:cNvSpPr/>
          <p:nvPr/>
        </p:nvSpPr>
        <p:spPr>
          <a:xfrm>
            <a:off x="0" y="6858000"/>
            <a:ext cx="24384000" cy="6858000"/>
          </a:xfrm>
          <a:prstGeom prst="rect">
            <a:avLst/>
          </a:prstGeom>
          <a:solidFill>
            <a:schemeClr val="accent5">
              <a:hueOff val="-116276"/>
              <a:satOff val="1298"/>
              <a:lumOff val="8132"/>
              <a:alpha val="50374"/>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467" name="Shape 46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68" name="Shape 468"/>
          <p:cNvSpPr>
            <a:spLocks noGrp="1"/>
          </p:cNvSpPr>
          <p:nvPr>
            <p:ph type="body" sz="quarter" idx="13" hasCustomPrompt="1"/>
          </p:nvPr>
        </p:nvSpPr>
        <p:spPr>
          <a:xfrm>
            <a:off x="1523999" y="5077459"/>
            <a:ext cx="5848303"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469" name="Shape 46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470" name="Shape 47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71" name="Shape 47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72" name="Shape 472"/>
          <p:cNvSpPr>
            <a:spLocks noGrp="1"/>
          </p:cNvSpPr>
          <p:nvPr>
            <p:ph type="title" hasCustomPrompt="1"/>
          </p:nvPr>
        </p:nvSpPr>
        <p:spPr>
          <a:xfrm>
            <a:off x="1523999" y="1524000"/>
            <a:ext cx="5848303" cy="3553460"/>
          </a:xfrm>
          <a:prstGeom prst="rect">
            <a:avLst/>
          </a:prstGeom>
        </p:spPr>
        <p:txBody>
          <a:bodyPr anchor="b"/>
          <a:lstStyle>
            <a:lvl1pPr algn="l"/>
          </a:lstStyle>
          <a:p>
            <a:r>
              <a:t>Title Text</a:t>
            </a:r>
          </a:p>
        </p:txBody>
      </p:sp>
      <p:sp>
        <p:nvSpPr>
          <p:cNvPr id="473" name="Shape 473"/>
          <p:cNvSpPr>
            <a:spLocks noGrp="1"/>
          </p:cNvSpPr>
          <p:nvPr>
            <p:ph type="body" sz="quarter" idx="1" hasCustomPrompt="1"/>
          </p:nvPr>
        </p:nvSpPr>
        <p:spPr>
          <a:xfrm>
            <a:off x="1523999" y="8894762"/>
            <a:ext cx="4572002" cy="3302993"/>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474" name="Shape 47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75" name="Shape 47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476" name="Shape 476"/>
          <p:cNvSpPr>
            <a:spLocks noGrp="1"/>
          </p:cNvSpPr>
          <p:nvPr>
            <p:ph type="pic" sz="quarter" idx="14"/>
          </p:nvPr>
        </p:nvSpPr>
        <p:spPr>
          <a:xfrm>
            <a:off x="6322715" y="4950271"/>
            <a:ext cx="3815458" cy="3815458"/>
          </a:xfrm>
          <a:prstGeom prst="ellipse">
            <a:avLst/>
          </a:prstGeom>
        </p:spPr>
        <p:txBody>
          <a:bodyPr lIns="91439" tIns="45719" rIns="91439" bIns="45719" numCol="1" spcCol="38100">
            <a:noAutofit/>
          </a:bodyPr>
          <a:lstStyle/>
          <a:p/>
        </p:txBody>
      </p:sp>
      <p:sp>
        <p:nvSpPr>
          <p:cNvPr id="477" name="Shape 477"/>
          <p:cNvSpPr>
            <a:spLocks noGrp="1"/>
          </p:cNvSpPr>
          <p:nvPr>
            <p:ph type="pic" sz="quarter" idx="15"/>
          </p:nvPr>
        </p:nvSpPr>
        <p:spPr>
          <a:xfrm>
            <a:off x="9503171" y="4950271"/>
            <a:ext cx="3815458" cy="3815458"/>
          </a:xfrm>
          <a:prstGeom prst="ellipse">
            <a:avLst/>
          </a:prstGeom>
        </p:spPr>
        <p:txBody>
          <a:bodyPr lIns="91439" tIns="45719" rIns="91439" bIns="45719" numCol="1" spcCol="38100">
            <a:noAutofit/>
          </a:bodyPr>
          <a:lstStyle/>
          <a:p/>
        </p:txBody>
      </p:sp>
      <p:sp>
        <p:nvSpPr>
          <p:cNvPr id="478" name="Shape 478"/>
          <p:cNvSpPr>
            <a:spLocks noGrp="1"/>
          </p:cNvSpPr>
          <p:nvPr>
            <p:ph type="pic" sz="quarter" idx="16"/>
          </p:nvPr>
        </p:nvSpPr>
        <p:spPr>
          <a:xfrm>
            <a:off x="12683629" y="4950271"/>
            <a:ext cx="3815458" cy="3815458"/>
          </a:xfrm>
          <a:prstGeom prst="ellipse">
            <a:avLst/>
          </a:prstGeom>
        </p:spPr>
        <p:txBody>
          <a:bodyPr lIns="91439" tIns="45719" rIns="91439" bIns="45719" numCol="1" spcCol="38100">
            <a:noAutofit/>
          </a:bodyPr>
          <a:lstStyle/>
          <a:p/>
        </p:txBody>
      </p:sp>
      <p:sp>
        <p:nvSpPr>
          <p:cNvPr id="479" name="Shape 479"/>
          <p:cNvSpPr>
            <a:spLocks noGrp="1"/>
          </p:cNvSpPr>
          <p:nvPr>
            <p:ph type="pic" sz="quarter" idx="17"/>
          </p:nvPr>
        </p:nvSpPr>
        <p:spPr>
          <a:xfrm>
            <a:off x="19044542" y="4950271"/>
            <a:ext cx="3815458" cy="3815458"/>
          </a:xfrm>
          <a:prstGeom prst="ellipse">
            <a:avLst/>
          </a:prstGeom>
        </p:spPr>
        <p:txBody>
          <a:bodyPr lIns="91439" tIns="45719" rIns="91439" bIns="45719" numCol="1" spcCol="38100">
            <a:noAutofit/>
          </a:bodyPr>
          <a:lstStyle/>
          <a:p/>
        </p:txBody>
      </p:sp>
      <p:sp>
        <p:nvSpPr>
          <p:cNvPr id="480" name="Shape 480"/>
          <p:cNvSpPr>
            <a:spLocks noGrp="1"/>
          </p:cNvSpPr>
          <p:nvPr>
            <p:ph type="pic" sz="quarter" idx="18"/>
          </p:nvPr>
        </p:nvSpPr>
        <p:spPr>
          <a:xfrm>
            <a:off x="15226985" y="4316015"/>
            <a:ext cx="5083970" cy="5083970"/>
          </a:xfrm>
          <a:prstGeom prst="ellipse">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481" name="Shape 481"/>
          <p:cNvSpPr/>
          <p:nvPr/>
        </p:nvSpPr>
        <p:spPr>
          <a:xfrm>
            <a:off x="8230443" y="2510751"/>
            <a:ext cx="1" cy="2439521"/>
          </a:xfrm>
          <a:prstGeom prst="line">
            <a:avLst/>
          </a:prstGeom>
          <a:ln w="25400">
            <a:solidFill>
              <a:schemeClr val="accent6">
                <a:hueOff val="-2214564"/>
                <a:satOff val="-18446"/>
                <a:lumOff val="-82921"/>
                <a:alpha val="14859"/>
              </a:scheme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82" name="Shape 482"/>
          <p:cNvSpPr>
            <a:spLocks noGrp="1"/>
          </p:cNvSpPr>
          <p:nvPr>
            <p:ph type="body" sz="quarter" idx="19" hasCustomPrompt="1"/>
          </p:nvPr>
        </p:nvSpPr>
        <p:spPr>
          <a:xfrm>
            <a:off x="8865444" y="280443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483" name="Shape 483"/>
          <p:cNvSpPr/>
          <p:nvPr/>
        </p:nvSpPr>
        <p:spPr>
          <a:xfrm>
            <a:off x="14591357" y="2510751"/>
            <a:ext cx="1" cy="2439521"/>
          </a:xfrm>
          <a:prstGeom prst="line">
            <a:avLst/>
          </a:prstGeom>
          <a:ln w="25400">
            <a:solidFill>
              <a:schemeClr val="accent6">
                <a:hueOff val="-2214564"/>
                <a:satOff val="-18446"/>
                <a:lumOff val="-82921"/>
                <a:alpha val="14859"/>
              </a:scheme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84" name="Shape 484"/>
          <p:cNvSpPr>
            <a:spLocks noGrp="1"/>
          </p:cNvSpPr>
          <p:nvPr>
            <p:ph type="body" sz="quarter" idx="20" hasCustomPrompt="1"/>
          </p:nvPr>
        </p:nvSpPr>
        <p:spPr>
          <a:xfrm>
            <a:off x="15226357" y="280443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485" name="Shape 485"/>
          <p:cNvSpPr/>
          <p:nvPr/>
        </p:nvSpPr>
        <p:spPr>
          <a:xfrm>
            <a:off x="11410900" y="8765728"/>
            <a:ext cx="1" cy="2439521"/>
          </a:xfrm>
          <a:prstGeom prst="line">
            <a:avLst/>
          </a:prstGeom>
          <a:ln w="25400">
            <a:solidFill>
              <a:schemeClr val="accent6">
                <a:hueOff val="-2214564"/>
                <a:satOff val="-18446"/>
                <a:lumOff val="-82921"/>
                <a:alpha val="14859"/>
              </a:scheme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86" name="Shape 486"/>
          <p:cNvSpPr>
            <a:spLocks noGrp="1"/>
          </p:cNvSpPr>
          <p:nvPr>
            <p:ph type="body" sz="quarter" idx="21" hasCustomPrompt="1"/>
          </p:nvPr>
        </p:nvSpPr>
        <p:spPr>
          <a:xfrm>
            <a:off x="12045900"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Febrary</a:t>
            </a:r>
          </a:p>
        </p:txBody>
      </p:sp>
      <p:sp>
        <p:nvSpPr>
          <p:cNvPr id="487" name="Shape 487"/>
          <p:cNvSpPr>
            <a:spLocks noGrp="1"/>
          </p:cNvSpPr>
          <p:nvPr>
            <p:ph type="body" sz="quarter" idx="22" hasCustomPrompt="1"/>
          </p:nvPr>
        </p:nvSpPr>
        <p:spPr>
          <a:xfrm>
            <a:off x="12045900" y="1000005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488" name="Shape 488"/>
          <p:cNvSpPr/>
          <p:nvPr/>
        </p:nvSpPr>
        <p:spPr>
          <a:xfrm>
            <a:off x="17768969" y="9399984"/>
            <a:ext cx="1" cy="1805265"/>
          </a:xfrm>
          <a:prstGeom prst="line">
            <a:avLst/>
          </a:prstGeom>
          <a:ln w="25400">
            <a:solidFill>
              <a:schemeClr val="accent6">
                <a:hueOff val="-2214564"/>
                <a:satOff val="-18446"/>
                <a:lumOff val="-82921"/>
                <a:alpha val="14859"/>
              </a:scheme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489" name="Shape 489"/>
          <p:cNvSpPr>
            <a:spLocks noGrp="1"/>
          </p:cNvSpPr>
          <p:nvPr>
            <p:ph type="body" sz="quarter" idx="23" hasCustomPrompt="1"/>
          </p:nvPr>
        </p:nvSpPr>
        <p:spPr>
          <a:xfrm>
            <a:off x="18403969"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April</a:t>
            </a:r>
          </a:p>
        </p:txBody>
      </p:sp>
      <p:sp>
        <p:nvSpPr>
          <p:cNvPr id="490" name="Shape 490"/>
          <p:cNvSpPr>
            <a:spLocks noGrp="1"/>
          </p:cNvSpPr>
          <p:nvPr>
            <p:ph type="body" sz="quarter" idx="24" hasCustomPrompt="1"/>
          </p:nvPr>
        </p:nvSpPr>
        <p:spPr>
          <a:xfrm>
            <a:off x="18403969" y="10000059"/>
            <a:ext cx="4573415" cy="1584664"/>
          </a:xfrm>
          <a:prstGeom prst="rect">
            <a:avLst/>
          </a:prstGeom>
        </p:spPr>
        <p:txBody>
          <a:bodyPr lIns="71437" tIns="71437" rIns="71437" bIns="71437" numCol="1" spcCol="38100">
            <a:spAutoFit/>
          </a:bodyPr>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491" name="Shape 491"/>
          <p:cNvSpPr>
            <a:spLocks noGrp="1"/>
          </p:cNvSpPr>
          <p:nvPr>
            <p:ph type="body" sz="quarter" idx="25" hasCustomPrompt="1"/>
          </p:nvPr>
        </p:nvSpPr>
        <p:spPr>
          <a:xfrm>
            <a:off x="8865444"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January</a:t>
            </a:r>
          </a:p>
        </p:txBody>
      </p:sp>
      <p:sp>
        <p:nvSpPr>
          <p:cNvPr id="492" name="Shape 492"/>
          <p:cNvSpPr>
            <a:spLocks noGrp="1"/>
          </p:cNvSpPr>
          <p:nvPr>
            <p:ph type="body" sz="quarter" idx="26" hasCustomPrompt="1"/>
          </p:nvPr>
        </p:nvSpPr>
        <p:spPr>
          <a:xfrm>
            <a:off x="15226357"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March</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Timeline 4">
    <p:bg>
      <p:bgPr>
        <a:solidFill>
          <a:srgbClr val="1C1E21"/>
        </a:solidFill>
        <a:effectLst/>
      </p:bgPr>
    </p:bg>
    <p:spTree>
      <p:nvGrpSpPr>
        <p:cNvPr id="1" name=""/>
        <p:cNvGrpSpPr/>
        <p:nvPr/>
      </p:nvGrpSpPr>
      <p:grpSpPr>
        <a:xfrm>
          <a:off x="0" y="0"/>
          <a:ext cx="0" cy="0"/>
          <a:chOff x="0" y="0"/>
          <a:chExt cx="0" cy="0"/>
        </a:xfrm>
      </p:grpSpPr>
      <p:sp>
        <p:nvSpPr>
          <p:cNvPr id="499" name="Shape 499"/>
          <p:cNvSpPr>
            <a:spLocks noGrp="1"/>
          </p:cNvSpPr>
          <p:nvPr>
            <p:ph type="pic" idx="13"/>
          </p:nvPr>
        </p:nvSpPr>
        <p:spPr>
          <a:xfrm>
            <a:off x="0" y="0"/>
            <a:ext cx="24383427" cy="7619405"/>
          </a:xfrm>
          <a:prstGeom prst="rect">
            <a:avLst/>
          </a:prstGeom>
        </p:spPr>
        <p:txBody>
          <a:bodyPr lIns="91439" tIns="45719" rIns="91439" bIns="45719" numCol="1" spcCol="38100">
            <a:noAutofit/>
          </a:bodyPr>
          <a:lstStyle>
            <a:lvl1pPr>
              <a:defRPr>
                <a:solidFill>
                  <a:schemeClr val="bg1">
                    <a:alpha val="70145"/>
                  </a:schemeClr>
                </a:solidFill>
              </a:defRPr>
            </a:lvl1pPr>
          </a:lstStyle>
          <a:p/>
        </p:txBody>
      </p:sp>
      <p:sp>
        <p:nvSpPr>
          <p:cNvPr id="500" name="Shape 500"/>
          <p:cNvSpPr/>
          <p:nvPr/>
        </p:nvSpPr>
        <p:spPr>
          <a:xfrm>
            <a:off x="1523999" y="5077459"/>
            <a:ext cx="6096001" cy="970281"/>
          </a:xfrm>
          <a:prstGeom prst="rect">
            <a:avLst/>
          </a:prstGeom>
          <a:ln w="12700">
            <a:miter lim="400000"/>
          </a:ln>
        </p:spPr>
        <p:txBody>
          <a:bodyPr lIns="50800" tIns="50800" rIns="50800" bIns="50800">
            <a:spAutoFit/>
          </a:bodyPr>
          <a:lstStyle/>
          <a:p>
            <a:r>
              <a:t>/ This is the place</a:t>
            </a:r>
            <a:br/>
            <a:r>
              <a:t>for subtitle /</a:t>
            </a:r>
          </a:p>
        </p:txBody>
      </p:sp>
      <p:sp>
        <p:nvSpPr>
          <p:cNvPr id="501" name="Shape 501"/>
          <p:cNvSpPr/>
          <p:nvPr/>
        </p:nvSpPr>
        <p:spPr>
          <a:xfrm>
            <a:off x="6322715" y="4950271"/>
            <a:ext cx="3815458" cy="3815458"/>
          </a:xfrm>
          <a:prstGeom prst="ellipse">
            <a:avLst/>
          </a:prstGeom>
          <a:solidFill>
            <a:schemeClr val="accent6">
              <a:hueOff val="-2214564"/>
              <a:satOff val="-18446"/>
              <a:lumOff val="-82921"/>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6"/>
                    <a:lumOff val="-82921"/>
                  </a:schemeClr>
                </a:solidFill>
                <a:latin typeface="Titillium WebSemiBold"/>
                <a:ea typeface="Titillium WebSemiBold"/>
                <a:cs typeface="Titillium WebSemiBold"/>
                <a:sym typeface="Titillium WebSemiBold"/>
              </a:defRPr>
            </a:pPr>
          </a:p>
        </p:txBody>
      </p:sp>
      <p:sp>
        <p:nvSpPr>
          <p:cNvPr id="502" name="Shape 502"/>
          <p:cNvSpPr/>
          <p:nvPr/>
        </p:nvSpPr>
        <p:spPr>
          <a:xfrm>
            <a:off x="9503171" y="4950271"/>
            <a:ext cx="3815458" cy="3815458"/>
          </a:xfrm>
          <a:prstGeom prst="ellipse">
            <a:avLst/>
          </a:prstGeom>
          <a:solidFill>
            <a:schemeClr val="accent6">
              <a:hueOff val="-2214564"/>
              <a:satOff val="-18446"/>
              <a:lumOff val="-82921"/>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6"/>
                    <a:lumOff val="-82921"/>
                  </a:schemeClr>
                </a:solidFill>
                <a:latin typeface="Titillium WebSemiBold"/>
                <a:ea typeface="Titillium WebSemiBold"/>
                <a:cs typeface="Titillium WebSemiBold"/>
                <a:sym typeface="Titillium WebSemiBold"/>
              </a:defRPr>
            </a:pPr>
          </a:p>
        </p:txBody>
      </p:sp>
      <p:sp>
        <p:nvSpPr>
          <p:cNvPr id="503" name="Shape 503"/>
          <p:cNvSpPr/>
          <p:nvPr/>
        </p:nvSpPr>
        <p:spPr>
          <a:xfrm>
            <a:off x="12683628" y="4950271"/>
            <a:ext cx="3815458" cy="3815458"/>
          </a:xfrm>
          <a:prstGeom prst="ellipse">
            <a:avLst/>
          </a:prstGeom>
          <a:solidFill>
            <a:schemeClr val="accent6">
              <a:hueOff val="-2214564"/>
              <a:satOff val="-18446"/>
              <a:lumOff val="-82921"/>
              <a:alpha val="69676"/>
            </a:schemeClr>
          </a:solidFill>
          <a:ln w="12700">
            <a:miter lim="400000"/>
          </a:ln>
        </p:spPr>
        <p:txBody>
          <a:bodyPr lIns="71437" tIns="71437" rIns="71437" bIns="71437" anchor="ctr"/>
          <a:lstStyle/>
          <a:p>
            <a:pPr algn="ctr">
              <a:lnSpc>
                <a:spcPct val="100000"/>
              </a:lnSpc>
              <a:defRPr sz="3000" spc="0">
                <a:solidFill>
                  <a:schemeClr val="accent6">
                    <a:hueOff val="-2214564"/>
                    <a:satOff val="-18446"/>
                    <a:lumOff val="-82921"/>
                  </a:schemeClr>
                </a:solidFill>
                <a:latin typeface="Titillium WebSemiBold"/>
                <a:ea typeface="Titillium WebSemiBold"/>
                <a:cs typeface="Titillium WebSemiBold"/>
                <a:sym typeface="Titillium WebSemiBold"/>
              </a:defRPr>
            </a:pPr>
          </a:p>
        </p:txBody>
      </p:sp>
      <p:sp>
        <p:nvSpPr>
          <p:cNvPr id="504" name="Shape 504"/>
          <p:cNvSpPr/>
          <p:nvPr/>
        </p:nvSpPr>
        <p:spPr>
          <a:xfrm>
            <a:off x="19044542" y="4950271"/>
            <a:ext cx="3815458" cy="3815458"/>
          </a:xfrm>
          <a:prstGeom prst="ellipse">
            <a:avLst/>
          </a:prstGeom>
          <a:solidFill>
            <a:schemeClr val="accent6">
              <a:hueOff val="-2214564"/>
              <a:satOff val="-18446"/>
              <a:lumOff val="-82921"/>
            </a:schemeClr>
          </a:solidFill>
          <a:ln w="12700">
            <a:miter lim="400000"/>
          </a:ln>
        </p:spPr>
        <p:txBody>
          <a:bodyPr lIns="71437" tIns="71437" rIns="71437" bIns="71437" anchor="ctr"/>
          <a:lstStyle/>
          <a:p>
            <a:pPr algn="ctr">
              <a:lnSpc>
                <a:spcPct val="100000"/>
              </a:lnSpc>
              <a:defRPr sz="3000" spc="0">
                <a:solidFill>
                  <a:schemeClr val="accent6">
                    <a:hueOff val="-2214564"/>
                    <a:satOff val="-18446"/>
                    <a:lumOff val="-82921"/>
                  </a:schemeClr>
                </a:solidFill>
                <a:latin typeface="Titillium WebSemiBold"/>
                <a:ea typeface="Titillium WebSemiBold"/>
                <a:cs typeface="Titillium WebSemiBold"/>
                <a:sym typeface="Titillium WebSemiBold"/>
              </a:defRPr>
            </a:pPr>
          </a:p>
        </p:txBody>
      </p:sp>
      <p:sp>
        <p:nvSpPr>
          <p:cNvPr id="505" name="Shape 505"/>
          <p:cNvSpPr/>
          <p:nvPr/>
        </p:nvSpPr>
        <p:spPr>
          <a:xfrm>
            <a:off x="15226985" y="4316015"/>
            <a:ext cx="5083970" cy="5083970"/>
          </a:xfrm>
          <a:prstGeom prst="ellipse">
            <a:avLst/>
          </a:prstGeom>
          <a:solidFill>
            <a:srgbClr val="FFFFFF"/>
          </a:solidFill>
          <a:ln w="12700">
            <a:miter lim="400000"/>
          </a:ln>
          <a:effectLst>
            <a:outerShdw blurRad="1270000" dist="635000" dir="3300000" rotWithShape="0">
              <a:schemeClr val="accent6">
                <a:hueOff val="-2214564"/>
                <a:satOff val="-18446"/>
                <a:lumOff val="-82921"/>
                <a:alpha val="24538"/>
              </a:schemeClr>
            </a:outerShdw>
          </a:effectLst>
        </p:spPr>
        <p:txBody>
          <a:bodyPr lIns="71437" tIns="71437" rIns="71437" bIns="71437" anchor="ctr"/>
          <a:lstStyle/>
          <a:p>
            <a:pPr algn="ctr">
              <a:lnSpc>
                <a:spcPct val="100000"/>
              </a:lnSpc>
              <a:defRPr sz="3000" spc="0">
                <a:solidFill>
                  <a:schemeClr val="accent6">
                    <a:hueOff val="-2214564"/>
                    <a:satOff val="-18446"/>
                    <a:lumOff val="-82921"/>
                  </a:schemeClr>
                </a:solidFill>
                <a:latin typeface="Titillium WebSemiBold"/>
                <a:ea typeface="Titillium WebSemiBold"/>
                <a:cs typeface="Titillium WebSemiBold"/>
                <a:sym typeface="Titillium WebSemiBold"/>
              </a:defRPr>
            </a:pPr>
          </a:p>
        </p:txBody>
      </p:sp>
      <p:sp>
        <p:nvSpPr>
          <p:cNvPr id="506" name="Shape 506"/>
          <p:cNvSpPr/>
          <p:nvPr/>
        </p:nvSpPr>
        <p:spPr>
          <a:xfrm>
            <a:off x="8230443" y="2510751"/>
            <a:ext cx="1" cy="2439521"/>
          </a:xfrm>
          <a:prstGeom prst="line">
            <a:avLst/>
          </a:prstGeom>
          <a:ln w="25400">
            <a:solidFill>
              <a:srgbClr val="FFFFFF">
                <a:alpha val="20409"/>
              </a:srgb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07" name="Shape 507"/>
          <p:cNvSpPr>
            <a:spLocks noGrp="1"/>
          </p:cNvSpPr>
          <p:nvPr>
            <p:ph type="body" sz="quarter" idx="14" hasCustomPrompt="1"/>
          </p:nvPr>
        </p:nvSpPr>
        <p:spPr>
          <a:xfrm>
            <a:off x="8865444"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08" name="Shape 508"/>
          <p:cNvSpPr>
            <a:spLocks noGrp="1"/>
          </p:cNvSpPr>
          <p:nvPr>
            <p:ph type="body" sz="quarter" idx="15" hasCustomPrompt="1"/>
          </p:nvPr>
        </p:nvSpPr>
        <p:spPr>
          <a:xfrm>
            <a:off x="8865444" y="280443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09" name="Shape 509"/>
          <p:cNvSpPr/>
          <p:nvPr/>
        </p:nvSpPr>
        <p:spPr>
          <a:xfrm>
            <a:off x="14591357" y="2510751"/>
            <a:ext cx="1" cy="2439521"/>
          </a:xfrm>
          <a:prstGeom prst="line">
            <a:avLst/>
          </a:prstGeom>
          <a:ln w="25400">
            <a:solidFill>
              <a:srgbClr val="FFFFFF">
                <a:alpha val="20409"/>
              </a:srgb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10" name="Shape 510"/>
          <p:cNvSpPr>
            <a:spLocks noGrp="1"/>
          </p:cNvSpPr>
          <p:nvPr>
            <p:ph type="body" sz="quarter" idx="16" hasCustomPrompt="1"/>
          </p:nvPr>
        </p:nvSpPr>
        <p:spPr>
          <a:xfrm>
            <a:off x="15226357" y="218003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1" name="Shape 511"/>
          <p:cNvSpPr>
            <a:spLocks noGrp="1"/>
          </p:cNvSpPr>
          <p:nvPr>
            <p:ph type="body" sz="quarter" idx="17" hasCustomPrompt="1"/>
          </p:nvPr>
        </p:nvSpPr>
        <p:spPr>
          <a:xfrm>
            <a:off x="15226357" y="280443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2" name="Shape 512"/>
          <p:cNvSpPr/>
          <p:nvPr/>
        </p:nvSpPr>
        <p:spPr>
          <a:xfrm>
            <a:off x="11410900" y="8765728"/>
            <a:ext cx="1" cy="2439521"/>
          </a:xfrm>
          <a:prstGeom prst="line">
            <a:avLst/>
          </a:prstGeom>
          <a:ln w="25400">
            <a:solidFill>
              <a:srgbClr val="FFFFFF">
                <a:alpha val="20409"/>
              </a:srgb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13" name="Shape 513"/>
          <p:cNvSpPr>
            <a:spLocks noGrp="1"/>
          </p:cNvSpPr>
          <p:nvPr>
            <p:ph type="body" sz="quarter" idx="18" hasCustomPrompt="1"/>
          </p:nvPr>
        </p:nvSpPr>
        <p:spPr>
          <a:xfrm>
            <a:off x="12045900"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4" name="Shape 514"/>
          <p:cNvSpPr>
            <a:spLocks noGrp="1"/>
          </p:cNvSpPr>
          <p:nvPr>
            <p:ph type="body" sz="quarter" idx="19" hasCustomPrompt="1"/>
          </p:nvPr>
        </p:nvSpPr>
        <p:spPr>
          <a:xfrm>
            <a:off x="12045900" y="1000005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5" name="Shape 515"/>
          <p:cNvSpPr/>
          <p:nvPr/>
        </p:nvSpPr>
        <p:spPr>
          <a:xfrm>
            <a:off x="17768969" y="9399984"/>
            <a:ext cx="1" cy="1805265"/>
          </a:xfrm>
          <a:prstGeom prst="line">
            <a:avLst/>
          </a:prstGeom>
          <a:ln w="25400">
            <a:solidFill>
              <a:srgbClr val="FFFFFF">
                <a:alpha val="20409"/>
              </a:srgb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16" name="Shape 516"/>
          <p:cNvSpPr>
            <a:spLocks noGrp="1"/>
          </p:cNvSpPr>
          <p:nvPr>
            <p:ph type="body" sz="quarter" idx="20" hasCustomPrompt="1"/>
          </p:nvPr>
        </p:nvSpPr>
        <p:spPr>
          <a:xfrm>
            <a:off x="18403969" y="9375659"/>
            <a:ext cx="4573415" cy="624401"/>
          </a:xfrm>
          <a:prstGeom prst="rect">
            <a:avLst/>
          </a:prstGeom>
        </p:spPr>
        <p:txBody>
          <a:bodyPr lIns="71437" tIns="71437" rIns="71437" bIns="71437" numCol="1" spcCol="38100" anchor="b">
            <a:spAutoFit/>
          </a:bodyPr>
          <a:lstStyle>
            <a:lvl1pPr>
              <a:lnSpc>
                <a:spcPct val="130000"/>
              </a:lnSpc>
              <a:defRPr sz="2400" b="1" cap="all" spc="240">
                <a:solidFill>
                  <a:srgbClr val="FFFFFF"/>
                </a:solidFill>
              </a:defRPr>
            </a:lvl1pPr>
          </a:lstStyle>
          <a:p>
            <a:r>
              <a:t>July</a:t>
            </a:r>
          </a:p>
        </p:txBody>
      </p:sp>
      <p:sp>
        <p:nvSpPr>
          <p:cNvPr id="517" name="Shape 517"/>
          <p:cNvSpPr>
            <a:spLocks noGrp="1"/>
          </p:cNvSpPr>
          <p:nvPr>
            <p:ph type="body" sz="quarter" idx="21" hasCustomPrompt="1"/>
          </p:nvPr>
        </p:nvSpPr>
        <p:spPr>
          <a:xfrm>
            <a:off x="18403969" y="10000059"/>
            <a:ext cx="4573415" cy="1584664"/>
          </a:xfrm>
          <a:prstGeom prst="rect">
            <a:avLst/>
          </a:prstGeom>
        </p:spPr>
        <p:txBody>
          <a:bodyPr lIns="71437" tIns="71437" rIns="71437" bIns="71437" numCol="1" spcCol="38100">
            <a:spAutoFit/>
          </a:bodyPr>
          <a:lstStyle>
            <a:lvl1pPr marR="254000">
              <a:lnSpc>
                <a:spcPct val="130000"/>
              </a:lnSpc>
              <a:defRPr sz="2400">
                <a:solidFill>
                  <a:srgbClr val="FFFFFF">
                    <a:alpha val="70000"/>
                  </a:srgbClr>
                </a:solidFill>
              </a:defRPr>
            </a:lvl1pPr>
          </a:lstStyle>
          <a:p>
            <a:r>
              <a:t>Geometry arose independently in a number of early cultures as a body of practical…</a:t>
            </a:r>
          </a:p>
        </p:txBody>
      </p:sp>
      <p:sp>
        <p:nvSpPr>
          <p:cNvPr id="518" name="Shape 51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19" name="Shape 519"/>
          <p:cNvSpPr>
            <a:spLocks noGrp="1"/>
          </p:cNvSpPr>
          <p:nvPr>
            <p:ph type="body" sz="quarter" idx="22" hasCustomPrompt="1"/>
          </p:nvPr>
        </p:nvSpPr>
        <p:spPr>
          <a:xfrm>
            <a:off x="1523999" y="5077459"/>
            <a:ext cx="5848303" cy="767390"/>
          </a:xfrm>
          <a:prstGeom prst="rect">
            <a:avLst/>
          </a:prstGeom>
        </p:spPr>
        <p:txBody>
          <a:bodyPr wrap="square" numCol="1" spcCol="38100">
            <a:spAutoFit/>
          </a:bodyPr>
          <a:lstStyle>
            <a:lvl1pPr>
              <a:lnSpc>
                <a:spcPct val="110000"/>
              </a:lnSpc>
              <a:defRPr sz="2400">
                <a:solidFill>
                  <a:srgbClr val="FFFFFF">
                    <a:alpha val="70000"/>
                  </a:srgbClr>
                </a:solidFill>
              </a:defRPr>
            </a:lvl1pPr>
          </a:lstStyle>
          <a:p>
            <a:pPr>
              <a:lnSpc>
                <a:spcPct val="90000"/>
              </a:lnSpc>
              <a:defRPr sz="2400">
                <a:solidFill>
                  <a:srgbClr val="FFFFFF">
                    <a:alpha val="69642"/>
                  </a:srgbClr>
                </a:solidFill>
              </a:defRPr>
            </a:pPr>
            <a:r>
              <a:t>/ This is the place</a:t>
            </a:r>
            <a:br/>
            <a:r>
              <a:t>for subtitle /</a:t>
            </a:r>
          </a:p>
        </p:txBody>
      </p:sp>
      <p:sp>
        <p:nvSpPr>
          <p:cNvPr id="520" name="Shape 520"/>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521" name="Shape 52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22" name="Shape 52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23" name="Shape 523"/>
          <p:cNvSpPr>
            <a:spLocks noGrp="1"/>
          </p:cNvSpPr>
          <p:nvPr>
            <p:ph type="title" hasCustomPrompt="1"/>
          </p:nvPr>
        </p:nvSpPr>
        <p:spPr>
          <a:xfrm>
            <a:off x="1523999" y="1524000"/>
            <a:ext cx="5848303" cy="3553460"/>
          </a:xfrm>
          <a:prstGeom prst="rect">
            <a:avLst/>
          </a:prstGeom>
        </p:spPr>
        <p:txBody>
          <a:bodyPr anchor="b"/>
          <a:lstStyle>
            <a:lvl1pPr algn="l">
              <a:lnSpc>
                <a:spcPct val="70000"/>
              </a:lnSpc>
              <a:defRPr>
                <a:solidFill>
                  <a:srgbClr val="FFFFFF"/>
                </a:solidFill>
              </a:defRPr>
            </a:lvl1pPr>
          </a:lstStyle>
          <a:p>
            <a:r>
              <a:t>Title Text</a:t>
            </a:r>
          </a:p>
        </p:txBody>
      </p:sp>
      <p:sp>
        <p:nvSpPr>
          <p:cNvPr id="524" name="Shape 524"/>
          <p:cNvSpPr>
            <a:spLocks noGrp="1"/>
          </p:cNvSpPr>
          <p:nvPr>
            <p:ph type="body" sz="quarter" idx="1" hasCustomPrompt="1"/>
          </p:nvPr>
        </p:nvSpPr>
        <p:spPr>
          <a:xfrm>
            <a:off x="1523999" y="8894762"/>
            <a:ext cx="4572002" cy="3302993"/>
          </a:xfrm>
          <a:prstGeom prst="rect">
            <a:avLst/>
          </a:prstGeom>
        </p:spPr>
        <p:txBody>
          <a:bodyPr numCol="1" spcCol="38100"/>
          <a:lstStyle>
            <a:lvl1pPr>
              <a:lnSpc>
                <a:spcPct val="130000"/>
              </a:lnSpc>
              <a:defRPr sz="2600">
                <a:solidFill>
                  <a:srgbClr val="FFFFFF">
                    <a:alpha val="70000"/>
                  </a:srgbClr>
                </a:solidFill>
              </a:defRPr>
            </a:lvl1pPr>
            <a:lvl2pPr>
              <a:lnSpc>
                <a:spcPct val="130000"/>
              </a:lnSpc>
              <a:defRPr sz="2600">
                <a:solidFill>
                  <a:srgbClr val="FFFFFF">
                    <a:alpha val="70000"/>
                  </a:srgbClr>
                </a:solidFill>
              </a:defRPr>
            </a:lvl2pPr>
            <a:lvl3pPr>
              <a:lnSpc>
                <a:spcPct val="130000"/>
              </a:lnSpc>
              <a:defRPr sz="2600">
                <a:solidFill>
                  <a:srgbClr val="FFFFFF">
                    <a:alpha val="70000"/>
                  </a:srgbClr>
                </a:solidFill>
              </a:defRPr>
            </a:lvl3pPr>
            <a:lvl4pPr>
              <a:lnSpc>
                <a:spcPct val="130000"/>
              </a:lnSpc>
              <a:defRPr sz="2600">
                <a:solidFill>
                  <a:srgbClr val="FFFFFF">
                    <a:alpha val="70000"/>
                  </a:srgbClr>
                </a:solidFill>
              </a:defRPr>
            </a:lvl4pPr>
            <a:lvl5pPr>
              <a:lnSpc>
                <a:spcPct val="130000"/>
              </a:lnSpc>
              <a:defRPr sz="2600">
                <a:solidFill>
                  <a:srgbClr val="FFFFFF">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525" name="Shape 52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26" name="Shape 52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p:cSld name="List of Items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534" name="Shape 53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35" name="Shape 53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36" name="Shape 536"/>
          <p:cNvSpPr>
            <a:spLocks noGrp="1"/>
          </p:cNvSpPr>
          <p:nvPr>
            <p:ph type="sldNum" sz="quarter" idx="2"/>
          </p:nvPr>
        </p:nvSpPr>
        <p:spPr>
          <a:prstGeom prst="rect">
            <a:avLst/>
          </a:prstGeom>
        </p:spPr>
        <p:txBody>
          <a:bodyPr/>
          <a:lstStyle/>
          <a:p>
            <a:fld id="{86CB4B4D-7CA3-9044-876B-883B54F8677D}" type="slidenum">
              <a:rPr/>
            </a:fld>
            <a:endParaRPr/>
          </a:p>
        </p:txBody>
      </p:sp>
      <p:sp>
        <p:nvSpPr>
          <p:cNvPr id="537" name="Shape 537"/>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538" name="Shape 538"/>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539" name="Shape 539"/>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40" name="Shape 54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41" name="Shape 541"/>
          <p:cNvSpPr>
            <a:spLocks noGrp="1"/>
          </p:cNvSpPr>
          <p:nvPr>
            <p:ph type="body" sz="quarter" idx="14" hasCustomPrompt="1"/>
          </p:nvPr>
        </p:nvSpPr>
        <p:spPr>
          <a:xfrm>
            <a:off x="3873499" y="5029862"/>
            <a:ext cx="3683001" cy="3683001"/>
          </a:xfrm>
          <a:prstGeom prst="ellipse">
            <a:avLst/>
          </a:prstGeom>
          <a:solidFill>
            <a:srgbClr val="F7F7F7"/>
          </a:solidFill>
        </p:spPr>
        <p:txBody>
          <a:bodyPr numCol="1" spcCol="38100" anchor="ctr">
            <a:noAutofit/>
          </a:bodyPr>
          <a:lstStyle/>
          <a:p>
            <a:r>
              <a:rPr lang="en-US" dirty="0"/>
              <a:t> </a:t>
            </a:r>
            <a:endParaRPr dirty="0"/>
          </a:p>
        </p:txBody>
      </p:sp>
      <p:sp>
        <p:nvSpPr>
          <p:cNvPr id="542" name="Shape 542"/>
          <p:cNvSpPr>
            <a:spLocks noGrp="1"/>
          </p:cNvSpPr>
          <p:nvPr>
            <p:ph type="body" sz="quarter" idx="15" hasCustomPrompt="1"/>
          </p:nvPr>
        </p:nvSpPr>
        <p:spPr>
          <a:xfrm>
            <a:off x="16827500" y="5029862"/>
            <a:ext cx="3683000" cy="3683001"/>
          </a:xfrm>
          <a:prstGeom prst="ellipse">
            <a:avLst/>
          </a:prstGeom>
          <a:solidFill>
            <a:srgbClr val="F7F7F7"/>
          </a:solidFill>
        </p:spPr>
        <p:txBody>
          <a:bodyPr numCol="1" spcCol="38100" anchor="ctr">
            <a:noAutofit/>
          </a:bodyPr>
          <a:lstStyle/>
          <a:p>
            <a:r>
              <a:rPr lang="en-US" dirty="0"/>
              <a:t> </a:t>
            </a:r>
            <a:endParaRPr dirty="0"/>
          </a:p>
        </p:txBody>
      </p:sp>
      <p:sp>
        <p:nvSpPr>
          <p:cNvPr id="543" name="Shape 543"/>
          <p:cNvSpPr>
            <a:spLocks noGrp="1"/>
          </p:cNvSpPr>
          <p:nvPr>
            <p:ph type="body" sz="quarter" idx="16" hasCustomPrompt="1"/>
          </p:nvPr>
        </p:nvSpPr>
        <p:spPr>
          <a:xfrm>
            <a:off x="10350500" y="5029862"/>
            <a:ext cx="3683000" cy="3683001"/>
          </a:xfrm>
          <a:prstGeom prst="ellipse">
            <a:avLst/>
          </a:prstGeom>
          <a:solidFill>
            <a:srgbClr val="F7F7F7"/>
          </a:solidFill>
        </p:spPr>
        <p:txBody>
          <a:bodyPr numCol="1" spcCol="38100" anchor="ctr">
            <a:noAutofit/>
          </a:bodyPr>
          <a:lstStyle/>
          <a:p>
            <a:r>
              <a:rPr lang="en-US" dirty="0"/>
              <a:t> </a:t>
            </a:r>
            <a:endParaRPr dirty="0"/>
          </a:p>
        </p:txBody>
      </p:sp>
      <p:sp>
        <p:nvSpPr>
          <p:cNvPr id="544" name="Shape 544"/>
          <p:cNvSpPr>
            <a:spLocks noGrp="1"/>
          </p:cNvSpPr>
          <p:nvPr>
            <p:ph type="body" sz="quarter" idx="17" hasCustomPrompt="1"/>
          </p:nvPr>
        </p:nvSpPr>
        <p:spPr>
          <a:xfrm>
            <a:off x="3400374" y="9928150"/>
            <a:ext cx="4629251"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45" name="Shape 545"/>
          <p:cNvSpPr>
            <a:spLocks noGrp="1"/>
          </p:cNvSpPr>
          <p:nvPr>
            <p:ph type="body" sz="quarter" idx="18" hasCustomPrompt="1"/>
          </p:nvPr>
        </p:nvSpPr>
        <p:spPr>
          <a:xfrm>
            <a:off x="9904179" y="9921641"/>
            <a:ext cx="4570249"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46" name="Shape 546"/>
          <p:cNvSpPr>
            <a:spLocks noGrp="1"/>
          </p:cNvSpPr>
          <p:nvPr>
            <p:ph type="body" sz="quarter" idx="19" hasCustomPrompt="1"/>
          </p:nvPr>
        </p:nvSpPr>
        <p:spPr>
          <a:xfrm>
            <a:off x="16380286" y="9925454"/>
            <a:ext cx="4577428"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47" name="Shape 547"/>
          <p:cNvSpPr>
            <a:spLocks noGrp="1"/>
          </p:cNvSpPr>
          <p:nvPr>
            <p:ph type="body" sz="quarter" idx="20" hasCustomPrompt="1"/>
          </p:nvPr>
        </p:nvSpPr>
        <p:spPr>
          <a:xfrm>
            <a:off x="3400375" y="9306810"/>
            <a:ext cx="462925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Design</a:t>
            </a:r>
          </a:p>
        </p:txBody>
      </p:sp>
      <p:sp>
        <p:nvSpPr>
          <p:cNvPr id="548" name="Shape 548"/>
          <p:cNvSpPr>
            <a:spLocks noGrp="1"/>
          </p:cNvSpPr>
          <p:nvPr>
            <p:ph type="body" sz="quarter" idx="21" hasCustomPrompt="1"/>
          </p:nvPr>
        </p:nvSpPr>
        <p:spPr>
          <a:xfrm>
            <a:off x="9909571" y="9306810"/>
            <a:ext cx="4564858"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Build</a:t>
            </a:r>
          </a:p>
        </p:txBody>
      </p:sp>
      <p:sp>
        <p:nvSpPr>
          <p:cNvPr id="549" name="Shape 549"/>
          <p:cNvSpPr>
            <a:spLocks noGrp="1"/>
          </p:cNvSpPr>
          <p:nvPr>
            <p:ph type="body" sz="quarter" idx="22" hasCustomPrompt="1"/>
          </p:nvPr>
        </p:nvSpPr>
        <p:spPr>
          <a:xfrm>
            <a:off x="16380285" y="9307927"/>
            <a:ext cx="457743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Launch</a:t>
            </a:r>
          </a:p>
        </p:txBody>
      </p:sp>
      <p:sp>
        <p:nvSpPr>
          <p:cNvPr id="550" name="Shape 550"/>
          <p:cNvSpPr/>
          <p:nvPr/>
        </p:nvSpPr>
        <p:spPr>
          <a:xfrm>
            <a:off x="7810500" y="6870700"/>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51" name="Shape 551"/>
          <p:cNvSpPr/>
          <p:nvPr/>
        </p:nvSpPr>
        <p:spPr>
          <a:xfrm>
            <a:off x="14287500" y="6870700"/>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List of Items 2">
    <p:spTree>
      <p:nvGrpSpPr>
        <p:cNvPr id="1" name=""/>
        <p:cNvGrpSpPr/>
        <p:nvPr/>
      </p:nvGrpSpPr>
      <p:grpSpPr>
        <a:xfrm>
          <a:off x="0" y="0"/>
          <a:ext cx="0" cy="0"/>
          <a:chOff x="0" y="0"/>
          <a:chExt cx="0" cy="0"/>
        </a:xfrm>
      </p:grpSpPr>
      <p:sp>
        <p:nvSpPr>
          <p:cNvPr id="558" name="Shape 558"/>
          <p:cNvSpPr/>
          <p:nvPr/>
        </p:nvSpPr>
        <p:spPr>
          <a:xfrm>
            <a:off x="0" y="4567733"/>
            <a:ext cx="24384000" cy="9142414"/>
          </a:xfrm>
          <a:prstGeom prst="rect">
            <a:avLst/>
          </a:prstGeom>
          <a:solidFill>
            <a:schemeClr val="accent5">
              <a:hueOff val="-116276"/>
              <a:satOff val="1298"/>
              <a:lumOff val="8132"/>
              <a:alpha val="50000"/>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8955"/>
            <a:ext cx="13576300" cy="5892800"/>
          </a:xfrm>
          <a:prstGeom prst="rect">
            <a:avLst/>
          </a:prstGeom>
        </p:spPr>
      </p:pic>
      <p:sp>
        <p:nvSpPr>
          <p:cNvPr id="560" name="Shape 56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61" name="Shape 56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62" name="Shape 562"/>
          <p:cNvSpPr>
            <a:spLocks noGrp="1"/>
          </p:cNvSpPr>
          <p:nvPr>
            <p:ph type="sldNum" sz="quarter" idx="2"/>
          </p:nvPr>
        </p:nvSpPr>
        <p:spPr>
          <a:prstGeom prst="rect">
            <a:avLst/>
          </a:prstGeom>
        </p:spPr>
        <p:txBody>
          <a:bodyPr/>
          <a:lstStyle/>
          <a:p>
            <a:fld id="{86CB4B4D-7CA3-9044-876B-883B54F8677D}" type="slidenum">
              <a:rPr/>
            </a:fld>
            <a:endParaRPr/>
          </a:p>
        </p:txBody>
      </p:sp>
      <p:sp>
        <p:nvSpPr>
          <p:cNvPr id="563" name="Shape 563"/>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564" name="Shape 564"/>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565" name="Shape 56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66" name="Shape 56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67" name="Shape 567"/>
          <p:cNvSpPr>
            <a:spLocks noGrp="1"/>
          </p:cNvSpPr>
          <p:nvPr>
            <p:ph type="body" sz="quarter" idx="14" hasCustomPrompt="1"/>
          </p:nvPr>
        </p:nvSpPr>
        <p:spPr>
          <a:xfrm>
            <a:off x="3064395" y="9301931"/>
            <a:ext cx="4535043"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68" name="Shape 568"/>
          <p:cNvSpPr>
            <a:spLocks noGrp="1"/>
          </p:cNvSpPr>
          <p:nvPr>
            <p:ph type="body" sz="quarter" idx="15" hasCustomPrompt="1"/>
          </p:nvPr>
        </p:nvSpPr>
        <p:spPr>
          <a:xfrm>
            <a:off x="16758572" y="9299234"/>
            <a:ext cx="4577428"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69" name="Shape 569"/>
          <p:cNvSpPr>
            <a:spLocks noGrp="1"/>
          </p:cNvSpPr>
          <p:nvPr>
            <p:ph type="body" sz="quarter" idx="16" hasCustomPrompt="1"/>
          </p:nvPr>
        </p:nvSpPr>
        <p:spPr>
          <a:xfrm>
            <a:off x="3064396" y="8547081"/>
            <a:ext cx="4535042"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Content Strategy</a:t>
            </a:r>
          </a:p>
        </p:txBody>
      </p:sp>
      <p:sp>
        <p:nvSpPr>
          <p:cNvPr id="570" name="Shape 570"/>
          <p:cNvSpPr>
            <a:spLocks noGrp="1"/>
          </p:cNvSpPr>
          <p:nvPr>
            <p:ph type="body" sz="quarter" idx="17" hasCustomPrompt="1"/>
          </p:nvPr>
        </p:nvSpPr>
        <p:spPr>
          <a:xfrm>
            <a:off x="16758570" y="8548197"/>
            <a:ext cx="4577430"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Corporate Identity</a:t>
            </a:r>
          </a:p>
        </p:txBody>
      </p:sp>
      <p:sp>
        <p:nvSpPr>
          <p:cNvPr id="571" name="Shape 571"/>
          <p:cNvSpPr/>
          <p:nvPr/>
        </p:nvSpPr>
        <p:spPr>
          <a:xfrm flipV="1">
            <a:off x="8712919"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72" name="Shape 572"/>
          <p:cNvSpPr/>
          <p:nvPr/>
        </p:nvSpPr>
        <p:spPr>
          <a:xfrm flipV="1">
            <a:off x="15671080"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573" name="Shape 573"/>
          <p:cNvSpPr>
            <a:spLocks noGrp="1"/>
          </p:cNvSpPr>
          <p:nvPr>
            <p:ph type="body" sz="quarter" idx="18" hasCustomPrompt="1"/>
          </p:nvPr>
        </p:nvSpPr>
        <p:spPr>
          <a:xfrm>
            <a:off x="9906000" y="9295421"/>
            <a:ext cx="4572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574" name="Shape 574"/>
          <p:cNvSpPr>
            <a:spLocks noGrp="1"/>
          </p:cNvSpPr>
          <p:nvPr>
            <p:ph type="body" sz="quarter" idx="19" hasCustomPrompt="1"/>
          </p:nvPr>
        </p:nvSpPr>
        <p:spPr>
          <a:xfrm>
            <a:off x="9906000" y="8547081"/>
            <a:ext cx="4572000" cy="744434"/>
          </a:xfrm>
          <a:prstGeom prst="rect">
            <a:avLst/>
          </a:prstGeom>
        </p:spPr>
        <p:txBody>
          <a:bodyPr lIns="71437" tIns="71437" rIns="71437" bIns="71437" numCol="1" spcCol="38100">
            <a:spAutoFit/>
          </a:bodyPr>
          <a:lstStyle>
            <a:lvl1pPr algn="ct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Digital Strategy</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List of Items 3">
    <p:spTree>
      <p:nvGrpSpPr>
        <p:cNvPr id="1" name=""/>
        <p:cNvGrpSpPr/>
        <p:nvPr/>
      </p:nvGrpSpPr>
      <p:grpSpPr>
        <a:xfrm>
          <a:off x="0" y="0"/>
          <a:ext cx="0" cy="0"/>
          <a:chOff x="0" y="0"/>
          <a:chExt cx="0" cy="0"/>
        </a:xfrm>
      </p:grpSpPr>
      <p:sp>
        <p:nvSpPr>
          <p:cNvPr id="581" name="Shape 581"/>
          <p:cNvSpPr>
            <a:spLocks noGrp="1"/>
          </p:cNvSpPr>
          <p:nvPr>
            <p:ph type="pic" sz="half" idx="13"/>
          </p:nvPr>
        </p:nvSpPr>
        <p:spPr>
          <a:xfrm>
            <a:off x="15244427" y="0"/>
            <a:ext cx="9139674" cy="13716001"/>
          </a:xfrm>
          <a:prstGeom prst="rect">
            <a:avLst/>
          </a:prstGeom>
        </p:spPr>
        <p:txBody>
          <a:bodyPr lIns="91439" tIns="45719" rIns="91439" bIns="45719" numCol="1" spcCol="38100">
            <a:noAutofit/>
          </a:bodyPr>
          <a:lstStyle/>
          <a:p/>
        </p:txBody>
      </p:sp>
      <p:sp>
        <p:nvSpPr>
          <p:cNvPr id="582" name="Shape 58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3" name="Shape 583"/>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4" name="Shape 584"/>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5" name="Shape 585"/>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6" name="Shape 586"/>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7" name="Shape 58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8" name="Shape 588"/>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89" name="Shape 58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90" name="Shape 590"/>
          <p:cNvSpPr>
            <a:spLocks noGrp="1"/>
          </p:cNvSpPr>
          <p:nvPr>
            <p:ph type="sldNum" sz="quarter" idx="2"/>
          </p:nvPr>
        </p:nvSpPr>
        <p:spPr>
          <a:prstGeom prst="rect">
            <a:avLst/>
          </a:prstGeom>
        </p:spPr>
        <p:txBody>
          <a:bodyPr/>
          <a:lstStyle/>
          <a:p>
            <a:fld id="{86CB4B4D-7CA3-9044-876B-883B54F8677D}" type="slidenum">
              <a:rPr/>
            </a:fld>
            <a:endParaRPr/>
          </a:p>
        </p:txBody>
      </p:sp>
      <p:sp>
        <p:nvSpPr>
          <p:cNvPr id="591" name="Shape 591"/>
          <p:cNvSpPr>
            <a:spLocks noGrp="1"/>
          </p:cNvSpPr>
          <p:nvPr>
            <p:ph type="title" hasCustomPrompt="1"/>
          </p:nvPr>
        </p:nvSpPr>
        <p:spPr>
          <a:xfrm>
            <a:off x="1523999" y="1524000"/>
            <a:ext cx="12192000" cy="3307001"/>
          </a:xfrm>
          <a:prstGeom prst="rect">
            <a:avLst/>
          </a:prstGeom>
        </p:spPr>
        <p:txBody>
          <a:bodyPr anchor="ctr"/>
          <a:lstStyle>
            <a:lvl1pPr algn="l">
              <a:lnSpc>
                <a:spcPct val="100000"/>
              </a:lnSpc>
              <a:defRPr/>
            </a:lvl1pPr>
          </a:lstStyle>
          <a:p>
            <a:r>
              <a:t>Title Text</a:t>
            </a:r>
          </a:p>
        </p:txBody>
      </p:sp>
      <p:sp>
        <p:nvSpPr>
          <p:cNvPr id="592" name="Shape 592"/>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93" name="Shape 593"/>
          <p:cNvSpPr>
            <a:spLocks noGrp="1"/>
          </p:cNvSpPr>
          <p:nvPr>
            <p:ph type="body" sz="quarter" idx="14" hasCustomPrompt="1"/>
          </p:nvPr>
        </p:nvSpPr>
        <p:spPr>
          <a:xfrm>
            <a:off x="1523999" y="5731509"/>
            <a:ext cx="1397001" cy="1397001"/>
          </a:xfrm>
          <a:prstGeom prst="ellipse">
            <a:avLst/>
          </a:prstGeom>
          <a:solidFill>
            <a:schemeClr val="accent5">
              <a:hueOff val="315652"/>
              <a:satOff val="-16549"/>
              <a:lumOff val="-24597"/>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4" name="Shape 594"/>
          <p:cNvSpPr>
            <a:spLocks noGrp="1"/>
          </p:cNvSpPr>
          <p:nvPr>
            <p:ph type="body" sz="quarter" idx="15" hasCustomPrompt="1"/>
          </p:nvPr>
        </p:nvSpPr>
        <p:spPr>
          <a:xfrm>
            <a:off x="3302001" y="6520137"/>
            <a:ext cx="3810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595" name="Shape 595"/>
          <p:cNvSpPr>
            <a:spLocks noGrp="1"/>
          </p:cNvSpPr>
          <p:nvPr>
            <p:ph type="body" sz="quarter" idx="16" hasCustomPrompt="1"/>
          </p:nvPr>
        </p:nvSpPr>
        <p:spPr>
          <a:xfrm>
            <a:off x="8140700" y="5731509"/>
            <a:ext cx="1397001" cy="1397001"/>
          </a:xfrm>
          <a:prstGeom prst="ellipse">
            <a:avLst/>
          </a:prstGeom>
          <a:solidFill>
            <a:schemeClr val="accent5">
              <a:hueOff val="315652"/>
              <a:satOff val="-16549"/>
              <a:lumOff val="-24597"/>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6" name="Shape 596"/>
          <p:cNvSpPr>
            <a:spLocks noGrp="1"/>
          </p:cNvSpPr>
          <p:nvPr>
            <p:ph type="body" sz="quarter" idx="17" hasCustomPrompt="1"/>
          </p:nvPr>
        </p:nvSpPr>
        <p:spPr>
          <a:xfrm>
            <a:off x="9918702" y="6520137"/>
            <a:ext cx="3810001" cy="2154139"/>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A mathematician who works in the field of geometry is called a geometer…</a:t>
            </a:r>
          </a:p>
        </p:txBody>
      </p:sp>
      <p:sp>
        <p:nvSpPr>
          <p:cNvPr id="597" name="Shape 597"/>
          <p:cNvSpPr>
            <a:spLocks noGrp="1"/>
          </p:cNvSpPr>
          <p:nvPr>
            <p:ph type="body" sz="quarter" idx="18" hasCustomPrompt="1"/>
          </p:nvPr>
        </p:nvSpPr>
        <p:spPr>
          <a:xfrm>
            <a:off x="1523999" y="9287509"/>
            <a:ext cx="1397001" cy="1397001"/>
          </a:xfrm>
          <a:prstGeom prst="ellipse">
            <a:avLst/>
          </a:prstGeom>
          <a:solidFill>
            <a:schemeClr val="accent5">
              <a:hueOff val="315652"/>
              <a:satOff val="-16549"/>
              <a:lumOff val="-24597"/>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598" name="Shape 598"/>
          <p:cNvSpPr>
            <a:spLocks noGrp="1"/>
          </p:cNvSpPr>
          <p:nvPr>
            <p:ph type="body" sz="quarter" idx="19" hasCustomPrompt="1"/>
          </p:nvPr>
        </p:nvSpPr>
        <p:spPr>
          <a:xfrm>
            <a:off x="3302001" y="10070774"/>
            <a:ext cx="3810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With elements of formal mathematical science emerging in the West…</a:t>
            </a:r>
          </a:p>
        </p:txBody>
      </p:sp>
      <p:sp>
        <p:nvSpPr>
          <p:cNvPr id="599" name="Shape 599"/>
          <p:cNvSpPr>
            <a:spLocks noGrp="1"/>
          </p:cNvSpPr>
          <p:nvPr>
            <p:ph type="body" sz="quarter" idx="20" hasCustomPrompt="1"/>
          </p:nvPr>
        </p:nvSpPr>
        <p:spPr>
          <a:xfrm>
            <a:off x="8140700" y="9287509"/>
            <a:ext cx="1397001" cy="1397001"/>
          </a:xfrm>
          <a:prstGeom prst="ellipse">
            <a:avLst/>
          </a:prstGeom>
          <a:solidFill>
            <a:schemeClr val="accent5">
              <a:hueOff val="315652"/>
              <a:satOff val="-16549"/>
              <a:lumOff val="-24597"/>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ru-RU"/>
              <a:t> </a:t>
            </a:r>
            <a:endParaRPr lang="ru-RU"/>
          </a:p>
        </p:txBody>
      </p:sp>
      <p:sp>
        <p:nvSpPr>
          <p:cNvPr id="600" name="Shape 600"/>
          <p:cNvSpPr>
            <a:spLocks noGrp="1"/>
          </p:cNvSpPr>
          <p:nvPr>
            <p:ph type="body" sz="quarter" idx="21" hasCustomPrompt="1"/>
          </p:nvPr>
        </p:nvSpPr>
        <p:spPr>
          <a:xfrm>
            <a:off x="9918702" y="10070774"/>
            <a:ext cx="3810001" cy="2154139"/>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This played a key role in the emergence of infinitesimal calculus…</a:t>
            </a:r>
          </a:p>
        </p:txBody>
      </p:sp>
      <p:sp>
        <p:nvSpPr>
          <p:cNvPr id="601" name="Shape 601"/>
          <p:cNvSpPr>
            <a:spLocks noGrp="1"/>
          </p:cNvSpPr>
          <p:nvPr>
            <p:ph type="body" sz="quarter" idx="22" hasCustomPrompt="1"/>
          </p:nvPr>
        </p:nvSpPr>
        <p:spPr>
          <a:xfrm>
            <a:off x="3302001" y="5893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lengths</a:t>
            </a:r>
          </a:p>
        </p:txBody>
      </p:sp>
      <p:sp>
        <p:nvSpPr>
          <p:cNvPr id="602" name="Shape 602"/>
          <p:cNvSpPr>
            <a:spLocks noGrp="1"/>
          </p:cNvSpPr>
          <p:nvPr>
            <p:ph type="body" sz="quarter" idx="23" hasCustomPrompt="1"/>
          </p:nvPr>
        </p:nvSpPr>
        <p:spPr>
          <a:xfrm>
            <a:off x="9918702" y="5893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Areas</a:t>
            </a:r>
          </a:p>
        </p:txBody>
      </p:sp>
      <p:sp>
        <p:nvSpPr>
          <p:cNvPr id="603" name="Shape 603"/>
          <p:cNvSpPr>
            <a:spLocks noGrp="1"/>
          </p:cNvSpPr>
          <p:nvPr>
            <p:ph type="body" sz="quarter" idx="24" hasCustomPrompt="1"/>
          </p:nvPr>
        </p:nvSpPr>
        <p:spPr>
          <a:xfrm>
            <a:off x="3302001" y="9449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Volumes</a:t>
            </a:r>
          </a:p>
        </p:txBody>
      </p:sp>
      <p:sp>
        <p:nvSpPr>
          <p:cNvPr id="604" name="Shape 604"/>
          <p:cNvSpPr>
            <a:spLocks noGrp="1"/>
          </p:cNvSpPr>
          <p:nvPr>
            <p:ph type="body" sz="quarter" idx="25" hasCustomPrompt="1"/>
          </p:nvPr>
        </p:nvSpPr>
        <p:spPr>
          <a:xfrm>
            <a:off x="9918702" y="9449434"/>
            <a:ext cx="3810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Science</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List of Items 4">
    <p:bg>
      <p:bgPr>
        <a:solidFill>
          <a:schemeClr val="accent6">
            <a:hueOff val="10664402"/>
            <a:satOff val="-10063"/>
            <a:lumOff val="-66987"/>
          </a:schemeClr>
        </a:solidFill>
        <a:effectLst/>
      </p:bgPr>
    </p:bg>
    <p:spTree>
      <p:nvGrpSpPr>
        <p:cNvPr id="1" name=""/>
        <p:cNvGrpSpPr/>
        <p:nvPr/>
      </p:nvGrpSpPr>
      <p:grpSpPr>
        <a:xfrm>
          <a:off x="0" y="0"/>
          <a:ext cx="0" cy="0"/>
          <a:chOff x="0" y="0"/>
          <a:chExt cx="0" cy="0"/>
        </a:xfrm>
      </p:grpSpPr>
      <p:sp>
        <p:nvSpPr>
          <p:cNvPr id="611" name="Shape 611"/>
          <p:cNvSpPr>
            <a:spLocks noGrp="1"/>
          </p:cNvSpPr>
          <p:nvPr>
            <p:ph type="pic" sz="half" idx="13"/>
          </p:nvPr>
        </p:nvSpPr>
        <p:spPr>
          <a:xfrm>
            <a:off x="0" y="0"/>
            <a:ext cx="9139674" cy="13716001"/>
          </a:xfrm>
          <a:prstGeom prst="rect">
            <a:avLst/>
          </a:prstGeom>
        </p:spPr>
        <p:txBody>
          <a:bodyPr lIns="91439" tIns="45719" rIns="91439" bIns="45719" numCol="1" spcCol="38100">
            <a:noAutofit/>
          </a:bodyPr>
          <a:lstStyle>
            <a:lvl1pPr>
              <a:defRPr>
                <a:solidFill>
                  <a:srgbClr val="FFFFFF">
                    <a:alpha val="70145"/>
                  </a:srgbClr>
                </a:solidFill>
              </a:defRPr>
            </a:lvl1pPr>
          </a:lstStyle>
          <a:p/>
        </p:txBody>
      </p:sp>
      <p:sp>
        <p:nvSpPr>
          <p:cNvPr id="612" name="Shape 61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3" name="Shape 613"/>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4" name="Shape 614"/>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5" name="Shape 615"/>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6" name="Shape 616"/>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7" name="Shape 61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8" name="Shape 618"/>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19" name="Shape 61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20" name="Shape 620"/>
          <p:cNvSpPr>
            <a:spLocks noGrp="1"/>
          </p:cNvSpPr>
          <p:nvPr>
            <p:ph type="sldNum" sz="quarter" idx="2"/>
          </p:nvPr>
        </p:nvSpPr>
        <p:spPr>
          <a:prstGeom prst="rect">
            <a:avLst/>
          </a:prstGeom>
        </p:spPr>
        <p:txBody>
          <a:bodyPr/>
          <a:lstStyle/>
          <a:p>
            <a:fld id="{86CB4B4D-7CA3-9044-876B-883B54F8677D}" type="slidenum">
              <a:rPr/>
            </a:fld>
            <a:endParaRPr/>
          </a:p>
        </p:txBody>
      </p:sp>
      <p:sp>
        <p:nvSpPr>
          <p:cNvPr id="621" name="Shape 621"/>
          <p:cNvSpPr>
            <a:spLocks noGrp="1"/>
          </p:cNvSpPr>
          <p:nvPr>
            <p:ph type="title" hasCustomPrompt="1"/>
          </p:nvPr>
        </p:nvSpPr>
        <p:spPr>
          <a:xfrm>
            <a:off x="10668001" y="1524000"/>
            <a:ext cx="12191999" cy="3307001"/>
          </a:xfrm>
          <a:prstGeom prst="rect">
            <a:avLst/>
          </a:prstGeom>
        </p:spPr>
        <p:txBody>
          <a:bodyPr anchor="ctr"/>
          <a:lstStyle>
            <a:lvl1pPr algn="l">
              <a:lnSpc>
                <a:spcPct val="100000"/>
              </a:lnSpc>
              <a:defRPr>
                <a:solidFill>
                  <a:srgbClr val="FFFFFF"/>
                </a:solidFill>
              </a:defRPr>
            </a:lvl1pPr>
          </a:lstStyle>
          <a:p>
            <a:r>
              <a:t>Title Text</a:t>
            </a:r>
          </a:p>
        </p:txBody>
      </p:sp>
      <p:sp>
        <p:nvSpPr>
          <p:cNvPr id="622" name="Shape 622"/>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23" name="Shape 623"/>
          <p:cNvSpPr>
            <a:spLocks noGrp="1"/>
          </p:cNvSpPr>
          <p:nvPr>
            <p:ph type="body" sz="quarter" idx="14" hasCustomPrompt="1"/>
          </p:nvPr>
        </p:nvSpPr>
        <p:spPr>
          <a:xfrm>
            <a:off x="10667948" y="5731509"/>
            <a:ext cx="1397001" cy="1397001"/>
          </a:xfrm>
          <a:prstGeom prst="ellipse">
            <a:avLst/>
          </a:prstGeom>
          <a:solidFill>
            <a:schemeClr val="accent4">
              <a:hueOff val="-154838"/>
              <a:satOff val="-3343"/>
              <a:lumOff val="-15285"/>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4" name="Shape 624"/>
          <p:cNvSpPr>
            <a:spLocks noGrp="1"/>
          </p:cNvSpPr>
          <p:nvPr>
            <p:ph type="body" sz="quarter" idx="15" hasCustomPrompt="1"/>
          </p:nvPr>
        </p:nvSpPr>
        <p:spPr>
          <a:xfrm>
            <a:off x="10668000" y="8144042"/>
            <a:ext cx="3683000" cy="4069755"/>
          </a:xfrm>
          <a:prstGeom prst="rect">
            <a:avLst/>
          </a:prstGeom>
        </p:spPr>
        <p:txBody>
          <a:bodyPr numCol="1" spcCol="38100"/>
          <a:lstStyle>
            <a:lvl1pPr marR="254000">
              <a:lnSpc>
                <a:spcPct val="130000"/>
              </a:lnSpc>
              <a:defRPr sz="2400">
                <a:solidFill>
                  <a:srgbClr val="FFFFFF">
                    <a:alpha val="70000"/>
                  </a:srgbClr>
                </a:solidFill>
              </a:defRPr>
            </a:lvl1pPr>
          </a:lstStyle>
          <a:p>
            <a:r>
              <a:t>Sagittis adipiscing maecenas vestibulum nam vestibulum torquent massa et a blandit bibendum suspendisse a a.Vestibulum lacus curabitur dapibus.</a:t>
            </a:r>
          </a:p>
        </p:txBody>
      </p:sp>
      <p:sp>
        <p:nvSpPr>
          <p:cNvPr id="625" name="Shape 625"/>
          <p:cNvSpPr>
            <a:spLocks noGrp="1"/>
          </p:cNvSpPr>
          <p:nvPr>
            <p:ph type="body" sz="quarter" idx="16" hasCustomPrompt="1"/>
          </p:nvPr>
        </p:nvSpPr>
        <p:spPr>
          <a:xfrm>
            <a:off x="14922475" y="5731509"/>
            <a:ext cx="1397001" cy="1397001"/>
          </a:xfrm>
          <a:prstGeom prst="ellipse">
            <a:avLst/>
          </a:prstGeom>
          <a:solidFill>
            <a:schemeClr val="accent4">
              <a:hueOff val="-154838"/>
              <a:satOff val="-3343"/>
              <a:lumOff val="-15285"/>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6" name="Shape 626"/>
          <p:cNvSpPr>
            <a:spLocks noGrp="1"/>
          </p:cNvSpPr>
          <p:nvPr>
            <p:ph type="body" sz="quarter" idx="17" hasCustomPrompt="1"/>
          </p:nvPr>
        </p:nvSpPr>
        <p:spPr>
          <a:xfrm>
            <a:off x="14922500" y="8148903"/>
            <a:ext cx="3683000" cy="4069756"/>
          </a:xfrm>
          <a:prstGeom prst="rect">
            <a:avLst/>
          </a:prstGeom>
        </p:spPr>
        <p:txBody>
          <a:bodyPr numCol="1" spcCol="38100"/>
          <a:lstStyle>
            <a:lvl1pPr marR="254000">
              <a:lnSpc>
                <a:spcPct val="130000"/>
              </a:lnSpc>
              <a:defRPr sz="2400">
                <a:solidFill>
                  <a:srgbClr val="FFFFFF">
                    <a:alpha val="70000"/>
                  </a:srgbClr>
                </a:solidFill>
              </a:defRPr>
            </a:lvl1pPr>
          </a:lstStyle>
          <a:p>
            <a:r>
              <a:t>Ad tincidunt neque non tortor enim eget vestibulum nunc suspendisse at facilisi risus faucibus ac hac per leo a.Aliquet orci non tempus ullamcorper eu nisi a sagittis.</a:t>
            </a:r>
          </a:p>
        </p:txBody>
      </p:sp>
      <p:sp>
        <p:nvSpPr>
          <p:cNvPr id="627" name="Shape 627"/>
          <p:cNvSpPr>
            <a:spLocks noGrp="1"/>
          </p:cNvSpPr>
          <p:nvPr>
            <p:ph type="body" sz="quarter" idx="18" hasCustomPrompt="1"/>
          </p:nvPr>
        </p:nvSpPr>
        <p:spPr>
          <a:xfrm>
            <a:off x="19177000" y="5731509"/>
            <a:ext cx="1397000" cy="1397001"/>
          </a:xfrm>
          <a:prstGeom prst="ellipse">
            <a:avLst/>
          </a:prstGeom>
          <a:solidFill>
            <a:schemeClr val="accent4">
              <a:hueOff val="-154838"/>
              <a:satOff val="-3343"/>
              <a:lumOff val="-15285"/>
            </a:schemeClr>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628" name="Shape 628"/>
          <p:cNvSpPr>
            <a:spLocks noGrp="1"/>
          </p:cNvSpPr>
          <p:nvPr>
            <p:ph type="body" sz="quarter" idx="19" hasCustomPrompt="1"/>
          </p:nvPr>
        </p:nvSpPr>
        <p:spPr>
          <a:xfrm>
            <a:off x="19177000" y="8144042"/>
            <a:ext cx="3683000" cy="4069755"/>
          </a:xfrm>
          <a:prstGeom prst="rect">
            <a:avLst/>
          </a:prstGeom>
        </p:spPr>
        <p:txBody>
          <a:bodyPr numCol="1" spcCol="38100"/>
          <a:lstStyle>
            <a:lvl1pPr marR="254000">
              <a:lnSpc>
                <a:spcPct val="130000"/>
              </a:lnSpc>
              <a:defRPr sz="2400">
                <a:solidFill>
                  <a:srgbClr val="FFFFFF">
                    <a:alpha val="70000"/>
                  </a:srgbClr>
                </a:solidFill>
              </a:defRPr>
            </a:lvl1pPr>
          </a:lstStyle>
          <a:p>
            <a:r>
              <a:t>At orci blandit urna montes in lorem erat parturient id parturient tincidunt rutrum condimentum phasellus arcu a curae sit vestibulum.</a:t>
            </a:r>
          </a:p>
        </p:txBody>
      </p:sp>
      <p:sp>
        <p:nvSpPr>
          <p:cNvPr id="629" name="Shape 629"/>
          <p:cNvSpPr>
            <a:spLocks noGrp="1"/>
          </p:cNvSpPr>
          <p:nvPr>
            <p:ph type="body" sz="quarter" idx="20" hasCustomPrompt="1"/>
          </p:nvPr>
        </p:nvSpPr>
        <p:spPr>
          <a:xfrm>
            <a:off x="10668000" y="7527925"/>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lengths</a:t>
            </a:r>
          </a:p>
        </p:txBody>
      </p:sp>
      <p:sp>
        <p:nvSpPr>
          <p:cNvPr id="630" name="Shape 630"/>
          <p:cNvSpPr>
            <a:spLocks noGrp="1"/>
          </p:cNvSpPr>
          <p:nvPr>
            <p:ph type="body" sz="quarter" idx="21" hasCustomPrompt="1"/>
          </p:nvPr>
        </p:nvSpPr>
        <p:spPr>
          <a:xfrm>
            <a:off x="14922500" y="7532786"/>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Areas</a:t>
            </a:r>
          </a:p>
        </p:txBody>
      </p:sp>
      <p:sp>
        <p:nvSpPr>
          <p:cNvPr id="631" name="Shape 631"/>
          <p:cNvSpPr>
            <a:spLocks noGrp="1"/>
          </p:cNvSpPr>
          <p:nvPr>
            <p:ph type="body" sz="quarter" idx="22" hasCustomPrompt="1"/>
          </p:nvPr>
        </p:nvSpPr>
        <p:spPr>
          <a:xfrm>
            <a:off x="19177000" y="7527925"/>
            <a:ext cx="3683000" cy="624401"/>
          </a:xfrm>
          <a:prstGeom prst="rect">
            <a:avLst/>
          </a:prstGeom>
        </p:spPr>
        <p:txBody>
          <a:bodyPr lIns="71437" tIns="71437" rIns="71437" bIns="71437" numCol="1" spcCol="38100">
            <a:spAutoFit/>
          </a:bodyPr>
          <a:lstStyle>
            <a:lvl1pPr>
              <a:lnSpc>
                <a:spcPct val="130000"/>
              </a:lnSpc>
              <a:defRPr sz="2400" b="1" cap="all" spc="240">
                <a:solidFill>
                  <a:srgbClr val="FFFFFF"/>
                </a:solidFill>
              </a:defRPr>
            </a:lvl1pPr>
          </a:lstStyle>
          <a:p>
            <a:r>
              <a:t>Volumes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List of Items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638" name="Shape 63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39" name="Shape 63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40" name="Shape 640"/>
          <p:cNvSpPr>
            <a:spLocks noGrp="1"/>
          </p:cNvSpPr>
          <p:nvPr>
            <p:ph type="sldNum" sz="quarter" idx="2"/>
          </p:nvPr>
        </p:nvSpPr>
        <p:spPr>
          <a:prstGeom prst="rect">
            <a:avLst/>
          </a:prstGeom>
        </p:spPr>
        <p:txBody>
          <a:bodyPr/>
          <a:lstStyle/>
          <a:p>
            <a:fld id="{86CB4B4D-7CA3-9044-876B-883B54F8677D}" type="slidenum">
              <a:rPr/>
            </a:fld>
            <a:endParaRPr/>
          </a:p>
        </p:txBody>
      </p:sp>
      <p:sp>
        <p:nvSpPr>
          <p:cNvPr id="641" name="Shape 641"/>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642" name="Shape 642"/>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43" name="Shape 643"/>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44" name="Shape 644"/>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46" name="Shape 646"/>
          <p:cNvSpPr>
            <a:spLocks noGrp="1"/>
          </p:cNvSpPr>
          <p:nvPr>
            <p:ph type="body" sz="quarter" idx="14" hasCustomPrompt="1"/>
          </p:nvPr>
        </p:nvSpPr>
        <p:spPr>
          <a:xfrm>
            <a:off x="3932733" y="5802808"/>
            <a:ext cx="6350000" cy="2159001"/>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647" name="Shape 647"/>
          <p:cNvSpPr>
            <a:spLocks noGrp="1"/>
          </p:cNvSpPr>
          <p:nvPr>
            <p:ph type="body" sz="quarter" idx="15" hasCustomPrompt="1"/>
          </p:nvPr>
        </p:nvSpPr>
        <p:spPr>
          <a:xfrm>
            <a:off x="3930650" y="5058374"/>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Creative &amp; branding</a:t>
            </a:r>
          </a:p>
        </p:txBody>
      </p:sp>
      <p:sp>
        <p:nvSpPr>
          <p:cNvPr id="648" name="Shape 648"/>
          <p:cNvSpPr>
            <a:spLocks noGrp="1"/>
          </p:cNvSpPr>
          <p:nvPr>
            <p:ph type="body" sz="quarter" idx="16" hasCustomPrompt="1"/>
          </p:nvPr>
        </p:nvSpPr>
        <p:spPr>
          <a:xfrm>
            <a:off x="3932733" y="9612808"/>
            <a:ext cx="6350000" cy="2159001"/>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649" name="Shape 649"/>
          <p:cNvSpPr>
            <a:spLocks noGrp="1"/>
          </p:cNvSpPr>
          <p:nvPr>
            <p:ph type="body" sz="quarter" idx="17" hasCustomPrompt="1"/>
          </p:nvPr>
        </p:nvSpPr>
        <p:spPr>
          <a:xfrm>
            <a:off x="3930650" y="8868374"/>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Digital &amp; creative</a:t>
            </a:r>
          </a:p>
        </p:txBody>
      </p:sp>
      <p:sp>
        <p:nvSpPr>
          <p:cNvPr id="650" name="Shape 650"/>
          <p:cNvSpPr>
            <a:spLocks noGrp="1"/>
          </p:cNvSpPr>
          <p:nvPr>
            <p:ph type="body" sz="quarter" idx="18" hasCustomPrompt="1"/>
          </p:nvPr>
        </p:nvSpPr>
        <p:spPr>
          <a:xfrm>
            <a:off x="14607083" y="5802808"/>
            <a:ext cx="6350000" cy="2159001"/>
          </a:xfrm>
          <a:prstGeom prst="rect">
            <a:avLst/>
          </a:prstGeom>
        </p:spPr>
        <p:txBody>
          <a:bodyPr numCol="1" spcCol="38100"/>
          <a:lstStyle>
            <a:lvl1pPr>
              <a:lnSpc>
                <a:spcPct val="130000"/>
              </a:lnSpc>
              <a:defRPr/>
            </a:lvl1pPr>
          </a:lstStyle>
          <a:p>
            <a:r>
              <a:t>Geometry arose independently in a number of early cultures as a body of practical…</a:t>
            </a:r>
          </a:p>
        </p:txBody>
      </p:sp>
      <p:sp>
        <p:nvSpPr>
          <p:cNvPr id="651" name="Shape 651"/>
          <p:cNvSpPr>
            <a:spLocks noGrp="1"/>
          </p:cNvSpPr>
          <p:nvPr>
            <p:ph type="body" sz="quarter" idx="19" hasCustomPrompt="1"/>
          </p:nvPr>
        </p:nvSpPr>
        <p:spPr>
          <a:xfrm>
            <a:off x="14598650" y="5058374"/>
            <a:ext cx="635843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Social &amp; strategy</a:t>
            </a:r>
          </a:p>
        </p:txBody>
      </p:sp>
      <p:sp>
        <p:nvSpPr>
          <p:cNvPr id="652" name="Shape 652"/>
          <p:cNvSpPr>
            <a:spLocks noGrp="1"/>
          </p:cNvSpPr>
          <p:nvPr>
            <p:ph type="body" sz="quarter" idx="20" hasCustomPrompt="1"/>
          </p:nvPr>
        </p:nvSpPr>
        <p:spPr>
          <a:xfrm>
            <a:off x="14607083" y="9612808"/>
            <a:ext cx="6350000" cy="2159001"/>
          </a:xfrm>
          <a:prstGeom prst="rect">
            <a:avLst/>
          </a:prstGeom>
        </p:spPr>
        <p:txBody>
          <a:bodyPr numCol="1" spcCol="38100"/>
          <a:lstStyle>
            <a:lvl1pPr>
              <a:lnSpc>
                <a:spcPct val="130000"/>
              </a:lnSpc>
              <a:defRPr/>
            </a:lvl1pPr>
          </a:lstStyle>
          <a:p>
            <a:r>
              <a:t>A mathematician who works in the field of geometry is called a geometer…</a:t>
            </a:r>
          </a:p>
        </p:txBody>
      </p:sp>
      <p:sp>
        <p:nvSpPr>
          <p:cNvPr id="653" name="Shape 653"/>
          <p:cNvSpPr>
            <a:spLocks noGrp="1"/>
          </p:cNvSpPr>
          <p:nvPr>
            <p:ph type="body" sz="quarter" idx="21" hasCustomPrompt="1"/>
          </p:nvPr>
        </p:nvSpPr>
        <p:spPr>
          <a:xfrm>
            <a:off x="14605000" y="8885733"/>
            <a:ext cx="6352083" cy="744434"/>
          </a:xfrm>
          <a:prstGeom prst="rect">
            <a:avLst/>
          </a:prstGeom>
        </p:spPr>
        <p:txBody>
          <a:bodyPr wrap="square" lIns="71437" tIns="71437" rIns="71437" bIns="71437" numCol="1" spcCol="38100">
            <a:spAutoFit/>
          </a:bodyPr>
          <a:lstStyle>
            <a:lvl1pPr>
              <a:lnSpc>
                <a:spcPct val="130000"/>
              </a:lnSpc>
              <a:defRPr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Corporate identity</a:t>
            </a:r>
          </a:p>
        </p:txBody>
      </p:sp>
      <p:sp>
        <p:nvSpPr>
          <p:cNvPr id="654" name="Shape 654"/>
          <p:cNvSpPr>
            <a:spLocks noGrp="1"/>
          </p:cNvSpPr>
          <p:nvPr>
            <p:ph type="body" sz="quarter" idx="22" hasCustomPrompt="1"/>
          </p:nvPr>
        </p:nvSpPr>
        <p:spPr>
          <a:xfrm>
            <a:off x="1524000" y="4567733"/>
            <a:ext cx="1905000" cy="1905001"/>
          </a:xfrm>
          <a:prstGeom prst="ellipse">
            <a:avLst/>
          </a:prstGeom>
          <a:solidFill>
            <a:schemeClr val="accent3">
              <a:satOff val="-11842"/>
              <a:lumOff val="-15677"/>
            </a:schemeClr>
          </a:solidFill>
        </p:spPr>
        <p:txBody>
          <a:bodyPr numCol="1" spcCol="38100" anchor="ctr">
            <a:noAutofit/>
          </a:bodyPr>
          <a:lstStyle/>
          <a:p>
            <a:r>
              <a:rPr lang="en-US" dirty="0"/>
              <a:t> </a:t>
            </a:r>
            <a:endParaRPr dirty="0"/>
          </a:p>
        </p:txBody>
      </p:sp>
      <p:sp>
        <p:nvSpPr>
          <p:cNvPr id="655" name="Shape 655"/>
          <p:cNvSpPr/>
          <p:nvPr/>
        </p:nvSpPr>
        <p:spPr>
          <a:xfrm>
            <a:off x="1524000" y="8377733"/>
            <a:ext cx="1905000" cy="1905001"/>
          </a:xfrm>
          <a:prstGeom prst="ellipse">
            <a:avLst/>
          </a:prstGeom>
          <a:solidFill>
            <a:schemeClr val="accent3">
              <a:satOff val="-11842"/>
              <a:lumOff val="-15677"/>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656" name="Shape 656"/>
          <p:cNvSpPr>
            <a:spLocks noGrp="1"/>
          </p:cNvSpPr>
          <p:nvPr>
            <p:ph type="body" sz="quarter" idx="23" hasCustomPrompt="1"/>
          </p:nvPr>
        </p:nvSpPr>
        <p:spPr>
          <a:xfrm>
            <a:off x="12192000" y="4567733"/>
            <a:ext cx="1905000" cy="1905001"/>
          </a:xfrm>
          <a:prstGeom prst="ellipse">
            <a:avLst/>
          </a:prstGeom>
          <a:solidFill>
            <a:schemeClr val="accent3">
              <a:satOff val="-11842"/>
              <a:lumOff val="-15677"/>
            </a:schemeClr>
          </a:solidFill>
        </p:spPr>
        <p:txBody>
          <a:bodyPr numCol="1" spcCol="38100" anchor="ctr">
            <a:noAutofit/>
          </a:bodyPr>
          <a:lstStyle/>
          <a:p>
            <a:r>
              <a:rPr lang="en-US" dirty="0"/>
              <a:t> </a:t>
            </a:r>
            <a:endParaRPr dirty="0"/>
          </a:p>
        </p:txBody>
      </p:sp>
      <p:sp>
        <p:nvSpPr>
          <p:cNvPr id="657" name="Shape 657"/>
          <p:cNvSpPr/>
          <p:nvPr/>
        </p:nvSpPr>
        <p:spPr>
          <a:xfrm>
            <a:off x="12192000" y="8377733"/>
            <a:ext cx="1905000" cy="1905001"/>
          </a:xfrm>
          <a:prstGeom prst="ellipse">
            <a:avLst/>
          </a:prstGeom>
          <a:solidFill>
            <a:schemeClr val="accent3">
              <a:satOff val="-11842"/>
              <a:lumOff val="-15677"/>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Simple Slide 1">
    <p:spTree>
      <p:nvGrpSpPr>
        <p:cNvPr id="1" name=""/>
        <p:cNvGrpSpPr/>
        <p:nvPr/>
      </p:nvGrpSpPr>
      <p:grpSpPr>
        <a:xfrm>
          <a:off x="0" y="0"/>
          <a:ext cx="0" cy="0"/>
          <a:chOff x="0" y="0"/>
          <a:chExt cx="0" cy="0"/>
        </a:xfrm>
      </p:grpSpPr>
      <p:sp>
        <p:nvSpPr>
          <p:cNvPr id="66" name="Shape 66"/>
          <p:cNvSpPr>
            <a:spLocks noGrp="1"/>
          </p:cNvSpPr>
          <p:nvPr>
            <p:ph type="body" sz="quarter" idx="13" hasCustomPrompt="1"/>
          </p:nvPr>
        </p:nvSpPr>
        <p:spPr>
          <a:xfrm>
            <a:off x="1523999" y="6846849"/>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67" name="Shape 6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8" name="Shape 68"/>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9" name="Shape 6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0" name="Shape 70"/>
          <p:cNvSpPr>
            <a:spLocks noGrp="1"/>
          </p:cNvSpPr>
          <p:nvPr>
            <p:ph type="sldNum" sz="quarter" idx="2"/>
          </p:nvPr>
        </p:nvSpPr>
        <p:spPr>
          <a:prstGeom prst="rect">
            <a:avLst/>
          </a:prstGeom>
        </p:spPr>
        <p:txBody>
          <a:bodyPr/>
          <a:lstStyle/>
          <a:p>
            <a:fld id="{86CB4B4D-7CA3-9044-876B-883B54F8677D}" type="slidenum">
              <a:rPr/>
            </a:fld>
            <a:endParaRPr/>
          </a:p>
        </p:txBody>
      </p:sp>
      <p:sp>
        <p:nvSpPr>
          <p:cNvPr id="71" name="Shape 71"/>
          <p:cNvSpPr>
            <a:spLocks noGrp="1"/>
          </p:cNvSpPr>
          <p:nvPr>
            <p:ph type="title" hasCustomPrompt="1"/>
          </p:nvPr>
        </p:nvSpPr>
        <p:spPr>
          <a:xfrm>
            <a:off x="1523999" y="756146"/>
            <a:ext cx="6096001" cy="6095346"/>
          </a:xfrm>
          <a:prstGeom prst="rect">
            <a:avLst/>
          </a:prstGeom>
        </p:spPr>
        <p:txBody>
          <a:bodyPr anchor="b"/>
          <a:lstStyle>
            <a:lvl1pPr algn="l">
              <a:lnSpc>
                <a:spcPct val="100000"/>
              </a:lnSpc>
              <a:defRPr/>
            </a:lvl1pPr>
          </a:lstStyle>
          <a:p>
            <a:r>
              <a:t>Title Text</a:t>
            </a:r>
          </a:p>
        </p:txBody>
      </p:sp>
      <p:sp>
        <p:nvSpPr>
          <p:cNvPr id="72" name="Shape 72"/>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4" name="Shape 7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List of Items 5">
    <p:spTree>
      <p:nvGrpSpPr>
        <p:cNvPr id="1" name=""/>
        <p:cNvGrpSpPr/>
        <p:nvPr/>
      </p:nvGrpSpPr>
      <p:grpSpPr>
        <a:xfrm>
          <a:off x="0" y="0"/>
          <a:ext cx="0" cy="0"/>
          <a:chOff x="0" y="0"/>
          <a:chExt cx="0" cy="0"/>
        </a:xfrm>
      </p:grpSpPr>
      <p:sp>
        <p:nvSpPr>
          <p:cNvPr id="664" name="Shape 664"/>
          <p:cNvSpPr/>
          <p:nvPr/>
        </p:nvSpPr>
        <p:spPr>
          <a:xfrm>
            <a:off x="0" y="6858000"/>
            <a:ext cx="24383999" cy="6858000"/>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665" name="Shape 66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66" name="Shape 66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67" name="Shape 667"/>
          <p:cNvSpPr>
            <a:spLocks noGrp="1"/>
          </p:cNvSpPr>
          <p:nvPr>
            <p:ph type="sldNum" sz="quarter" idx="2"/>
          </p:nvPr>
        </p:nvSpPr>
        <p:spPr>
          <a:prstGeom prst="rect">
            <a:avLst/>
          </a:prstGeom>
        </p:spPr>
        <p:txBody>
          <a:bodyPr/>
          <a:lstStyle/>
          <a:p>
            <a:fld id="{86CB4B4D-7CA3-9044-876B-883B54F8677D}" type="slidenum">
              <a:rPr/>
            </a:fld>
            <a:endParaRPr/>
          </a:p>
        </p:txBody>
      </p:sp>
      <p:sp>
        <p:nvSpPr>
          <p:cNvPr id="668" name="Shape 668"/>
          <p:cNvSpPr>
            <a:spLocks noGrp="1"/>
          </p:cNvSpPr>
          <p:nvPr>
            <p:ph type="body" sz="quarter" idx="13" hasCustomPrompt="1"/>
          </p:nvPr>
        </p:nvSpPr>
        <p:spPr>
          <a:xfrm>
            <a:off x="8756650" y="314954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669" name="Shape 669"/>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70" name="Shape 67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71" name="Shape 67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72" name="Shape 672"/>
          <p:cNvSpPr>
            <a:spLocks noGrp="1"/>
          </p:cNvSpPr>
          <p:nvPr>
            <p:ph type="pic" sz="quarter" idx="14"/>
          </p:nvPr>
        </p:nvSpPr>
        <p:spPr>
          <a:xfrm>
            <a:off x="3048000" y="4839001"/>
            <a:ext cx="3303712" cy="3303712"/>
          </a:xfrm>
          <a:prstGeom prst="rect">
            <a:avLst/>
          </a:prstGeom>
        </p:spPr>
        <p:txBody>
          <a:bodyPr lIns="91439" tIns="45719" rIns="91439" bIns="45719" numCol="1" spcCol="38100">
            <a:noAutofit/>
          </a:bodyPr>
          <a:lstStyle/>
          <a:p/>
        </p:txBody>
      </p:sp>
      <p:sp>
        <p:nvSpPr>
          <p:cNvPr id="673" name="Shape 673"/>
          <p:cNvSpPr>
            <a:spLocks noGrp="1"/>
          </p:cNvSpPr>
          <p:nvPr>
            <p:ph type="pic" sz="quarter" idx="15"/>
          </p:nvPr>
        </p:nvSpPr>
        <p:spPr>
          <a:xfrm>
            <a:off x="8043903" y="4839001"/>
            <a:ext cx="3302001" cy="3302001"/>
          </a:xfrm>
          <a:prstGeom prst="rect">
            <a:avLst/>
          </a:prstGeom>
        </p:spPr>
        <p:txBody>
          <a:bodyPr lIns="91439" tIns="45719" rIns="91439" bIns="45719" numCol="1" spcCol="38100">
            <a:noAutofit/>
          </a:bodyPr>
          <a:lstStyle/>
          <a:p/>
        </p:txBody>
      </p:sp>
      <p:sp>
        <p:nvSpPr>
          <p:cNvPr id="674" name="Shape 674"/>
          <p:cNvSpPr>
            <a:spLocks noGrp="1"/>
          </p:cNvSpPr>
          <p:nvPr>
            <p:ph type="pic" sz="quarter" idx="16"/>
          </p:nvPr>
        </p:nvSpPr>
        <p:spPr>
          <a:xfrm>
            <a:off x="13038952" y="4839001"/>
            <a:ext cx="3302001" cy="3302001"/>
          </a:xfrm>
          <a:prstGeom prst="rect">
            <a:avLst/>
          </a:prstGeom>
        </p:spPr>
        <p:txBody>
          <a:bodyPr lIns="91439" tIns="45719" rIns="91439" bIns="45719" numCol="1" spcCol="38100">
            <a:noAutofit/>
          </a:bodyPr>
          <a:lstStyle/>
          <a:p/>
        </p:txBody>
      </p:sp>
      <p:sp>
        <p:nvSpPr>
          <p:cNvPr id="675" name="Shape 675"/>
          <p:cNvSpPr>
            <a:spLocks noGrp="1"/>
          </p:cNvSpPr>
          <p:nvPr>
            <p:ph type="pic" sz="quarter" idx="17"/>
          </p:nvPr>
        </p:nvSpPr>
        <p:spPr>
          <a:xfrm>
            <a:off x="18033999" y="4839001"/>
            <a:ext cx="3302001" cy="3302001"/>
          </a:xfrm>
          <a:prstGeom prst="rect">
            <a:avLst/>
          </a:prstGeom>
        </p:spPr>
        <p:txBody>
          <a:bodyPr lIns="91439" tIns="45719" rIns="91439" bIns="45719" numCol="1" spcCol="38100">
            <a:noAutofit/>
          </a:bodyPr>
          <a:lstStyle/>
          <a:p/>
        </p:txBody>
      </p:sp>
      <p:sp>
        <p:nvSpPr>
          <p:cNvPr id="676" name="Shape 676"/>
          <p:cNvSpPr>
            <a:spLocks noGrp="1"/>
          </p:cNvSpPr>
          <p:nvPr>
            <p:ph type="body" sz="quarter" idx="18" hasCustomPrompt="1"/>
          </p:nvPr>
        </p:nvSpPr>
        <p:spPr>
          <a:xfrm>
            <a:off x="2540855"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677" name="Shape 677"/>
          <p:cNvSpPr>
            <a:spLocks noGrp="1"/>
          </p:cNvSpPr>
          <p:nvPr>
            <p:ph type="body" sz="quarter" idx="19" hasCustomPrompt="1"/>
          </p:nvPr>
        </p:nvSpPr>
        <p:spPr>
          <a:xfrm>
            <a:off x="7535903"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678" name="Shape 678"/>
          <p:cNvSpPr>
            <a:spLocks noGrp="1"/>
          </p:cNvSpPr>
          <p:nvPr>
            <p:ph type="body" sz="quarter" idx="20" hasCustomPrompt="1"/>
          </p:nvPr>
        </p:nvSpPr>
        <p:spPr>
          <a:xfrm>
            <a:off x="17526001"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679" name="Shape 679"/>
          <p:cNvSpPr>
            <a:spLocks noGrp="1"/>
          </p:cNvSpPr>
          <p:nvPr>
            <p:ph type="body" sz="quarter" idx="21" hasCustomPrompt="1"/>
          </p:nvPr>
        </p:nvSpPr>
        <p:spPr>
          <a:xfrm>
            <a:off x="2540855"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Science</a:t>
            </a:r>
          </a:p>
        </p:txBody>
      </p:sp>
      <p:sp>
        <p:nvSpPr>
          <p:cNvPr id="680" name="Shape 680"/>
          <p:cNvSpPr>
            <a:spLocks noGrp="1"/>
          </p:cNvSpPr>
          <p:nvPr>
            <p:ph type="body" sz="quarter" idx="22" hasCustomPrompt="1"/>
          </p:nvPr>
        </p:nvSpPr>
        <p:spPr>
          <a:xfrm>
            <a:off x="7535903"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Design</a:t>
            </a:r>
          </a:p>
        </p:txBody>
      </p:sp>
      <p:sp>
        <p:nvSpPr>
          <p:cNvPr id="681" name="Shape 681"/>
          <p:cNvSpPr>
            <a:spLocks noGrp="1"/>
          </p:cNvSpPr>
          <p:nvPr>
            <p:ph type="body" sz="quarter" idx="23" hasCustomPrompt="1"/>
          </p:nvPr>
        </p:nvSpPr>
        <p:spPr>
          <a:xfrm>
            <a:off x="17526000" y="8778651"/>
            <a:ext cx="431800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Launch</a:t>
            </a:r>
          </a:p>
        </p:txBody>
      </p:sp>
      <p:sp>
        <p:nvSpPr>
          <p:cNvPr id="682" name="Shape 682"/>
          <p:cNvSpPr>
            <a:spLocks noGrp="1"/>
          </p:cNvSpPr>
          <p:nvPr>
            <p:ph type="body" sz="quarter" idx="24" hasCustomPrompt="1"/>
          </p:nvPr>
        </p:nvSpPr>
        <p:spPr>
          <a:xfrm>
            <a:off x="12530952" y="9406997"/>
            <a:ext cx="4318001"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683" name="Shape 683"/>
          <p:cNvSpPr>
            <a:spLocks noGrp="1"/>
          </p:cNvSpPr>
          <p:nvPr>
            <p:ph type="body" sz="quarter" idx="25" hasCustomPrompt="1"/>
          </p:nvPr>
        </p:nvSpPr>
        <p:spPr>
          <a:xfrm>
            <a:off x="12530951" y="8778651"/>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Build</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List of Items 6">
    <p:spTree>
      <p:nvGrpSpPr>
        <p:cNvPr id="1" name=""/>
        <p:cNvGrpSpPr/>
        <p:nvPr/>
      </p:nvGrpSpPr>
      <p:grpSpPr>
        <a:xfrm>
          <a:off x="0" y="0"/>
          <a:ext cx="0" cy="0"/>
          <a:chOff x="0" y="0"/>
          <a:chExt cx="0" cy="0"/>
        </a:xfrm>
      </p:grpSpPr>
      <p:sp>
        <p:nvSpPr>
          <p:cNvPr id="690" name="Shape 690"/>
          <p:cNvSpPr/>
          <p:nvPr/>
        </p:nvSpPr>
        <p:spPr>
          <a:xfrm>
            <a:off x="0" y="6858000"/>
            <a:ext cx="24383999" cy="6858000"/>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691" name="Shape 69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92" name="Shape 69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93" name="Shape 693"/>
          <p:cNvSpPr>
            <a:spLocks noGrp="1"/>
          </p:cNvSpPr>
          <p:nvPr>
            <p:ph type="sldNum" sz="quarter" idx="2"/>
          </p:nvPr>
        </p:nvSpPr>
        <p:spPr>
          <a:prstGeom prst="rect">
            <a:avLst/>
          </a:prstGeom>
        </p:spPr>
        <p:txBody>
          <a:bodyPr/>
          <a:lstStyle/>
          <a:p>
            <a:fld id="{86CB4B4D-7CA3-9044-876B-883B54F8677D}" type="slidenum">
              <a:rPr/>
            </a:fld>
            <a:endParaRPr/>
          </a:p>
        </p:txBody>
      </p:sp>
      <p:sp>
        <p:nvSpPr>
          <p:cNvPr id="694" name="Shape 694"/>
          <p:cNvSpPr>
            <a:spLocks noGrp="1"/>
          </p:cNvSpPr>
          <p:nvPr>
            <p:ph type="body" sz="quarter" idx="13" hasCustomPrompt="1"/>
          </p:nvPr>
        </p:nvSpPr>
        <p:spPr>
          <a:xfrm>
            <a:off x="8756650" y="3151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695" name="Shape 695"/>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696" name="Shape 696"/>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97" name="Shape 697"/>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98" name="Shape 698"/>
          <p:cNvSpPr>
            <a:spLocks noGrp="1"/>
          </p:cNvSpPr>
          <p:nvPr>
            <p:ph type="body" sz="quarter" idx="14" hasCustomPrompt="1"/>
          </p:nvPr>
        </p:nvSpPr>
        <p:spPr>
          <a:xfrm>
            <a:off x="2540855"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699" name="Shape 699"/>
          <p:cNvSpPr>
            <a:spLocks noGrp="1"/>
          </p:cNvSpPr>
          <p:nvPr>
            <p:ph type="body" sz="quarter" idx="15" hasCustomPrompt="1"/>
          </p:nvPr>
        </p:nvSpPr>
        <p:spPr>
          <a:xfrm>
            <a:off x="7535903"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700" name="Shape 700"/>
          <p:cNvSpPr>
            <a:spLocks noGrp="1"/>
          </p:cNvSpPr>
          <p:nvPr>
            <p:ph type="body" sz="quarter" idx="16" hasCustomPrompt="1"/>
          </p:nvPr>
        </p:nvSpPr>
        <p:spPr>
          <a:xfrm>
            <a:off x="17526001" y="9406997"/>
            <a:ext cx="4318000"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701" name="Shape 701"/>
          <p:cNvSpPr>
            <a:spLocks noGrp="1"/>
          </p:cNvSpPr>
          <p:nvPr>
            <p:ph type="body" sz="quarter" idx="17" hasCustomPrompt="1"/>
          </p:nvPr>
        </p:nvSpPr>
        <p:spPr>
          <a:xfrm>
            <a:off x="2540855"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Science</a:t>
            </a:r>
          </a:p>
        </p:txBody>
      </p:sp>
      <p:sp>
        <p:nvSpPr>
          <p:cNvPr id="702" name="Shape 702"/>
          <p:cNvSpPr>
            <a:spLocks noGrp="1"/>
          </p:cNvSpPr>
          <p:nvPr>
            <p:ph type="body" sz="quarter" idx="18" hasCustomPrompt="1"/>
          </p:nvPr>
        </p:nvSpPr>
        <p:spPr>
          <a:xfrm>
            <a:off x="7535903" y="8774838"/>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Design</a:t>
            </a:r>
          </a:p>
        </p:txBody>
      </p:sp>
      <p:sp>
        <p:nvSpPr>
          <p:cNvPr id="703" name="Shape 703"/>
          <p:cNvSpPr>
            <a:spLocks noGrp="1"/>
          </p:cNvSpPr>
          <p:nvPr>
            <p:ph type="body" sz="quarter" idx="19" hasCustomPrompt="1"/>
          </p:nvPr>
        </p:nvSpPr>
        <p:spPr>
          <a:xfrm>
            <a:off x="17526000" y="8778651"/>
            <a:ext cx="4318000"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Launch</a:t>
            </a:r>
          </a:p>
        </p:txBody>
      </p:sp>
      <p:sp>
        <p:nvSpPr>
          <p:cNvPr id="704" name="Shape 704"/>
          <p:cNvSpPr>
            <a:spLocks noGrp="1"/>
          </p:cNvSpPr>
          <p:nvPr>
            <p:ph type="body" sz="quarter" idx="20" hasCustomPrompt="1"/>
          </p:nvPr>
        </p:nvSpPr>
        <p:spPr>
          <a:xfrm>
            <a:off x="12530952" y="9406997"/>
            <a:ext cx="4318001" cy="2159001"/>
          </a:xfrm>
          <a:prstGeom prst="rect">
            <a:avLst/>
          </a:prstGeom>
        </p:spPr>
        <p:txBody>
          <a:bodyPr numCol="1" spcCol="38100"/>
          <a:lstStyle>
            <a:lvl1pPr algn="ct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705" name="Shape 705"/>
          <p:cNvSpPr>
            <a:spLocks noGrp="1"/>
          </p:cNvSpPr>
          <p:nvPr>
            <p:ph type="body" sz="quarter" idx="21" hasCustomPrompt="1"/>
          </p:nvPr>
        </p:nvSpPr>
        <p:spPr>
          <a:xfrm>
            <a:off x="12530951" y="8778651"/>
            <a:ext cx="4318001" cy="624401"/>
          </a:xfrm>
          <a:prstGeom prst="rect">
            <a:avLst/>
          </a:prstGeom>
        </p:spPr>
        <p:txBody>
          <a:bodyPr lIns="71437" tIns="71437" rIns="71437" bIns="71437" numCol="1" spcCol="38100">
            <a:spAutoFit/>
          </a:bodyPr>
          <a:lstStyle>
            <a:lvl1pPr algn="ctr">
              <a:lnSpc>
                <a:spcPct val="130000"/>
              </a:lnSpc>
              <a:defRPr sz="2400" b="1" cap="all" spc="240">
                <a:solidFill>
                  <a:schemeClr val="accent6">
                    <a:hueOff val="-2214564"/>
                    <a:satOff val="-18446"/>
                    <a:lumOff val="-82921"/>
                  </a:schemeClr>
                </a:solidFill>
              </a:defRPr>
            </a:lvl1pPr>
          </a:lstStyle>
          <a:p>
            <a:r>
              <a:t>Build</a:t>
            </a:r>
          </a:p>
        </p:txBody>
      </p:sp>
      <p:sp>
        <p:nvSpPr>
          <p:cNvPr id="706" name="Shape 706"/>
          <p:cNvSpPr>
            <a:spLocks noGrp="1"/>
          </p:cNvSpPr>
          <p:nvPr>
            <p:ph type="body" sz="quarter" idx="22" hasCustomPrompt="1"/>
          </p:nvPr>
        </p:nvSpPr>
        <p:spPr>
          <a:xfrm>
            <a:off x="3048000" y="4839001"/>
            <a:ext cx="3303588" cy="3303588"/>
          </a:xfrm>
          <a:prstGeom prst="ellipse">
            <a:avLst/>
          </a:prstGeom>
          <a:solidFill>
            <a:schemeClr val="accent5">
              <a:hueOff val="315652"/>
              <a:satOff val="-16549"/>
              <a:lumOff val="-24597"/>
            </a:schemeClr>
          </a:solidFill>
        </p:spPr>
        <p:txBody>
          <a:bodyPr numCol="1" spcCol="38100" anchor="ctr">
            <a:noAutofit/>
          </a:bodyPr>
          <a:lstStyle/>
          <a:p>
            <a:r>
              <a:rPr lang="en-US"/>
              <a:t> </a:t>
            </a:r>
            <a:endParaRPr lang="en-US"/>
          </a:p>
        </p:txBody>
      </p:sp>
      <p:sp>
        <p:nvSpPr>
          <p:cNvPr id="707" name="Shape 707"/>
          <p:cNvSpPr>
            <a:spLocks noGrp="1"/>
          </p:cNvSpPr>
          <p:nvPr>
            <p:ph type="body" sz="quarter" idx="23" hasCustomPrompt="1"/>
          </p:nvPr>
        </p:nvSpPr>
        <p:spPr>
          <a:xfrm>
            <a:off x="8043904" y="4839001"/>
            <a:ext cx="3303588" cy="3303588"/>
          </a:xfrm>
          <a:prstGeom prst="ellipse">
            <a:avLst/>
          </a:prstGeom>
          <a:solidFill>
            <a:schemeClr val="accent5">
              <a:hueOff val="315652"/>
              <a:satOff val="-16549"/>
              <a:lumOff val="-24597"/>
            </a:schemeClr>
          </a:solidFill>
        </p:spPr>
        <p:txBody>
          <a:bodyPr numCol="1" spcCol="38100" anchor="ctr">
            <a:noAutofit/>
          </a:bodyPr>
          <a:lstStyle/>
          <a:p>
            <a:r>
              <a:rPr lang="en-US"/>
              <a:t> </a:t>
            </a:r>
            <a:endParaRPr lang="en-US"/>
          </a:p>
        </p:txBody>
      </p:sp>
      <p:sp>
        <p:nvSpPr>
          <p:cNvPr id="708" name="Shape 708"/>
          <p:cNvSpPr>
            <a:spLocks noGrp="1"/>
          </p:cNvSpPr>
          <p:nvPr>
            <p:ph type="body" sz="quarter" idx="24" hasCustomPrompt="1"/>
          </p:nvPr>
        </p:nvSpPr>
        <p:spPr>
          <a:xfrm>
            <a:off x="13037363" y="4839001"/>
            <a:ext cx="3303589" cy="3303588"/>
          </a:xfrm>
          <a:prstGeom prst="ellipse">
            <a:avLst/>
          </a:prstGeom>
          <a:solidFill>
            <a:schemeClr val="accent5">
              <a:hueOff val="315652"/>
              <a:satOff val="-16549"/>
              <a:lumOff val="-24597"/>
            </a:schemeClr>
          </a:solidFill>
        </p:spPr>
        <p:txBody>
          <a:bodyPr numCol="1" spcCol="38100" anchor="ctr">
            <a:noAutofit/>
          </a:bodyPr>
          <a:lstStyle/>
          <a:p>
            <a:r>
              <a:rPr lang="en-US"/>
              <a:t> </a:t>
            </a:r>
            <a:endParaRPr lang="en-US"/>
          </a:p>
        </p:txBody>
      </p:sp>
      <p:sp>
        <p:nvSpPr>
          <p:cNvPr id="709" name="Shape 709"/>
          <p:cNvSpPr>
            <a:spLocks noGrp="1"/>
          </p:cNvSpPr>
          <p:nvPr>
            <p:ph type="body" sz="quarter" idx="25" hasCustomPrompt="1"/>
          </p:nvPr>
        </p:nvSpPr>
        <p:spPr>
          <a:xfrm>
            <a:off x="18032412" y="4839001"/>
            <a:ext cx="3303588" cy="3303588"/>
          </a:xfrm>
          <a:prstGeom prst="ellipse">
            <a:avLst/>
          </a:prstGeom>
          <a:solidFill>
            <a:schemeClr val="accent5">
              <a:hueOff val="315652"/>
              <a:satOff val="-16549"/>
              <a:lumOff val="-24597"/>
            </a:schemeClr>
          </a:solidFill>
        </p:spPr>
        <p:txBody>
          <a:bodyPr numCol="1" spcCol="38100" anchor="ctr">
            <a:noAutofit/>
          </a:bodyPr>
          <a:lstStyle/>
          <a:p>
            <a:r>
              <a:rPr lang="en-US"/>
              <a:t> </a:t>
            </a:r>
            <a:endParaRPr lang="en-US"/>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List of Items 7">
    <p:spTree>
      <p:nvGrpSpPr>
        <p:cNvPr id="1" name=""/>
        <p:cNvGrpSpPr/>
        <p:nvPr/>
      </p:nvGrpSpPr>
      <p:grpSpPr>
        <a:xfrm>
          <a:off x="0" y="0"/>
          <a:ext cx="0" cy="0"/>
          <a:chOff x="0" y="0"/>
          <a:chExt cx="0" cy="0"/>
        </a:xfrm>
      </p:grpSpPr>
      <p:sp>
        <p:nvSpPr>
          <p:cNvPr id="716" name="Shape 716"/>
          <p:cNvSpPr/>
          <p:nvPr/>
        </p:nvSpPr>
        <p:spPr>
          <a:xfrm>
            <a:off x="0" y="0"/>
            <a:ext cx="24384000" cy="6863854"/>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717" name="Shape 71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18" name="Shape 71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19" name="Shape 719"/>
          <p:cNvSpPr>
            <a:spLocks noGrp="1"/>
          </p:cNvSpPr>
          <p:nvPr>
            <p:ph type="sldNum" sz="quarter" idx="2"/>
          </p:nvPr>
        </p:nvSpPr>
        <p:spPr>
          <a:prstGeom prst="rect">
            <a:avLst/>
          </a:prstGeom>
        </p:spPr>
        <p:txBody>
          <a:bodyPr/>
          <a:lstStyle/>
          <a:p>
            <a:fld id="{86CB4B4D-7CA3-9044-876B-883B54F8677D}" type="slidenum">
              <a:rPr/>
            </a:fld>
            <a:endParaRPr/>
          </a:p>
        </p:txBody>
      </p:sp>
      <p:sp>
        <p:nvSpPr>
          <p:cNvPr id="720" name="Shape 720"/>
          <p:cNvSpPr>
            <a:spLocks noGrp="1"/>
          </p:cNvSpPr>
          <p:nvPr>
            <p:ph type="body" sz="quarter" idx="13" hasCustomPrompt="1"/>
          </p:nvPr>
        </p:nvSpPr>
        <p:spPr>
          <a:xfrm>
            <a:off x="8756650" y="3151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721" name="Shape 721"/>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722" name="Shape 722"/>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23" name="Shape 723"/>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24" name="Shape 724"/>
          <p:cNvSpPr>
            <a:spLocks noGrp="1"/>
          </p:cNvSpPr>
          <p:nvPr>
            <p:ph type="body" sz="quarter" idx="14" hasCustomPrompt="1"/>
          </p:nvPr>
        </p:nvSpPr>
        <p:spPr>
          <a:xfrm>
            <a:off x="3048000" y="9755913"/>
            <a:ext cx="4318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725" name="Shape 725"/>
          <p:cNvSpPr>
            <a:spLocks noGrp="1"/>
          </p:cNvSpPr>
          <p:nvPr>
            <p:ph type="body" sz="quarter" idx="15" hasCustomPrompt="1"/>
          </p:nvPr>
        </p:nvSpPr>
        <p:spPr>
          <a:xfrm>
            <a:off x="8042804" y="9755913"/>
            <a:ext cx="4318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726" name="Shape 726"/>
          <p:cNvSpPr>
            <a:spLocks noGrp="1"/>
          </p:cNvSpPr>
          <p:nvPr>
            <p:ph type="body" sz="quarter" idx="16" hasCustomPrompt="1"/>
          </p:nvPr>
        </p:nvSpPr>
        <p:spPr>
          <a:xfrm>
            <a:off x="18032414" y="9755913"/>
            <a:ext cx="4318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727" name="Shape 727"/>
          <p:cNvSpPr>
            <a:spLocks noGrp="1"/>
          </p:cNvSpPr>
          <p:nvPr>
            <p:ph type="body" sz="quarter" idx="17" hasCustomPrompt="1"/>
          </p:nvPr>
        </p:nvSpPr>
        <p:spPr>
          <a:xfrm>
            <a:off x="3048000" y="9028838"/>
            <a:ext cx="4318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Company one</a:t>
            </a:r>
          </a:p>
        </p:txBody>
      </p:sp>
      <p:sp>
        <p:nvSpPr>
          <p:cNvPr id="728" name="Shape 728"/>
          <p:cNvSpPr>
            <a:spLocks noGrp="1"/>
          </p:cNvSpPr>
          <p:nvPr>
            <p:ph type="body" sz="quarter" idx="18" hasCustomPrompt="1"/>
          </p:nvPr>
        </p:nvSpPr>
        <p:spPr>
          <a:xfrm>
            <a:off x="8042804" y="9028838"/>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Company two</a:t>
            </a:r>
          </a:p>
        </p:txBody>
      </p:sp>
      <p:sp>
        <p:nvSpPr>
          <p:cNvPr id="729" name="Shape 729"/>
          <p:cNvSpPr>
            <a:spLocks noGrp="1"/>
          </p:cNvSpPr>
          <p:nvPr>
            <p:ph type="body" sz="quarter" idx="19" hasCustomPrompt="1"/>
          </p:nvPr>
        </p:nvSpPr>
        <p:spPr>
          <a:xfrm>
            <a:off x="18032412" y="9032651"/>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Company four</a:t>
            </a:r>
          </a:p>
        </p:txBody>
      </p:sp>
      <p:sp>
        <p:nvSpPr>
          <p:cNvPr id="730" name="Shape 730"/>
          <p:cNvSpPr>
            <a:spLocks noGrp="1"/>
          </p:cNvSpPr>
          <p:nvPr>
            <p:ph type="body" sz="quarter" idx="20" hasCustomPrompt="1"/>
          </p:nvPr>
        </p:nvSpPr>
        <p:spPr>
          <a:xfrm>
            <a:off x="13037610" y="9755913"/>
            <a:ext cx="4318000" cy="2159001"/>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731" name="Shape 731"/>
          <p:cNvSpPr>
            <a:spLocks noGrp="1"/>
          </p:cNvSpPr>
          <p:nvPr>
            <p:ph type="body" sz="quarter" idx="21" hasCustomPrompt="1"/>
          </p:nvPr>
        </p:nvSpPr>
        <p:spPr>
          <a:xfrm>
            <a:off x="13037608" y="9032651"/>
            <a:ext cx="431800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Company three</a:t>
            </a:r>
          </a:p>
        </p:txBody>
      </p:sp>
      <p:sp>
        <p:nvSpPr>
          <p:cNvPr id="732" name="Shape 732"/>
          <p:cNvSpPr>
            <a:spLocks noGrp="1"/>
          </p:cNvSpPr>
          <p:nvPr>
            <p:ph type="body" sz="quarter" idx="22" hasCustomPrompt="1"/>
          </p:nvPr>
        </p:nvSpPr>
        <p:spPr>
          <a:xfrm>
            <a:off x="3048000" y="4813601"/>
            <a:ext cx="3303588" cy="3303588"/>
          </a:xfrm>
          <a:prstGeom prst="rect">
            <a:avLst/>
          </a:prstGeom>
          <a:solidFill>
            <a:srgbClr val="FFFFFF"/>
          </a:solidFill>
          <a:effectLst>
            <a:outerShdw blurRad="1016000" dist="381000" dir="3300000" rotWithShape="0">
              <a:schemeClr val="accent6">
                <a:hueOff val="-2214564"/>
                <a:satOff val="-18446"/>
                <a:lumOff val="-82921"/>
                <a:alpha val="24538"/>
              </a:schemeClr>
            </a:outerShdw>
          </a:effectLst>
        </p:spPr>
        <p:txBody>
          <a:bodyPr numCol="1" spcCol="38100" anchor="ctr">
            <a:noAutofit/>
          </a:bodyPr>
          <a:lstStyle/>
          <a:p>
            <a:r>
              <a:rPr lang="en-US"/>
              <a:t> </a:t>
            </a:r>
            <a:endParaRPr lang="en-US"/>
          </a:p>
        </p:txBody>
      </p:sp>
      <p:sp>
        <p:nvSpPr>
          <p:cNvPr id="733" name="Shape 733"/>
          <p:cNvSpPr>
            <a:spLocks noGrp="1"/>
          </p:cNvSpPr>
          <p:nvPr>
            <p:ph type="body" sz="quarter" idx="23" hasCustomPrompt="1"/>
          </p:nvPr>
        </p:nvSpPr>
        <p:spPr>
          <a:xfrm>
            <a:off x="18032412" y="4813601"/>
            <a:ext cx="3303588" cy="3303588"/>
          </a:xfrm>
          <a:prstGeom prst="rect">
            <a:avLst/>
          </a:prstGeom>
          <a:solidFill>
            <a:srgbClr val="FFFFFF"/>
          </a:solidFill>
          <a:effectLst>
            <a:outerShdw blurRad="1016000" dist="381000" dir="3300000" rotWithShape="0">
              <a:schemeClr val="accent6">
                <a:hueOff val="-2214564"/>
                <a:satOff val="-18446"/>
                <a:lumOff val="-82921"/>
                <a:alpha val="24538"/>
              </a:schemeClr>
            </a:outerShdw>
          </a:effectLst>
        </p:spPr>
        <p:txBody>
          <a:bodyPr numCol="1" spcCol="38100" anchor="ctr">
            <a:noAutofit/>
          </a:bodyPr>
          <a:lstStyle/>
          <a:p>
            <a:r>
              <a:rPr lang="en-US"/>
              <a:t> </a:t>
            </a:r>
            <a:endParaRPr lang="en-US"/>
          </a:p>
        </p:txBody>
      </p:sp>
      <p:sp>
        <p:nvSpPr>
          <p:cNvPr id="734" name="Shape 734"/>
          <p:cNvSpPr>
            <a:spLocks noGrp="1"/>
          </p:cNvSpPr>
          <p:nvPr>
            <p:ph type="body" sz="quarter" idx="24" hasCustomPrompt="1"/>
          </p:nvPr>
        </p:nvSpPr>
        <p:spPr>
          <a:xfrm>
            <a:off x="8042804" y="4813601"/>
            <a:ext cx="3303588" cy="3303588"/>
          </a:xfrm>
          <a:prstGeom prst="rect">
            <a:avLst/>
          </a:prstGeom>
          <a:solidFill>
            <a:srgbClr val="FFFFFF"/>
          </a:solidFill>
          <a:effectLst>
            <a:outerShdw blurRad="1016000" dist="381000" dir="3300000" rotWithShape="0">
              <a:schemeClr val="accent6">
                <a:hueOff val="-2214564"/>
                <a:satOff val="-18446"/>
                <a:lumOff val="-82921"/>
                <a:alpha val="24538"/>
              </a:schemeClr>
            </a:outerShdw>
          </a:effectLst>
        </p:spPr>
        <p:txBody>
          <a:bodyPr numCol="1" spcCol="38100" anchor="ctr">
            <a:noAutofit/>
          </a:bodyPr>
          <a:lstStyle/>
          <a:p>
            <a:r>
              <a:rPr lang="en-US"/>
              <a:t> </a:t>
            </a:r>
            <a:endParaRPr lang="en-US"/>
          </a:p>
        </p:txBody>
      </p:sp>
      <p:sp>
        <p:nvSpPr>
          <p:cNvPr id="735" name="Shape 735"/>
          <p:cNvSpPr>
            <a:spLocks noGrp="1"/>
          </p:cNvSpPr>
          <p:nvPr>
            <p:ph type="body" sz="quarter" idx="25" hasCustomPrompt="1"/>
          </p:nvPr>
        </p:nvSpPr>
        <p:spPr>
          <a:xfrm>
            <a:off x="13037608" y="4813601"/>
            <a:ext cx="3303589" cy="3303588"/>
          </a:xfrm>
          <a:prstGeom prst="rect">
            <a:avLst/>
          </a:prstGeom>
          <a:solidFill>
            <a:srgbClr val="FFFFFF"/>
          </a:solidFill>
          <a:effectLst>
            <a:outerShdw blurRad="1016000" dist="381000" dir="3300000" rotWithShape="0">
              <a:schemeClr val="accent6">
                <a:hueOff val="-2214564"/>
                <a:satOff val="-18446"/>
                <a:lumOff val="-82921"/>
                <a:alpha val="24538"/>
              </a:schemeClr>
            </a:outerShdw>
          </a:effectLst>
        </p:spPr>
        <p:txBody>
          <a:bodyPr numCol="1" spcCol="38100" anchor="ctr">
            <a:noAutofit/>
          </a:bodyPr>
          <a:lstStyle/>
          <a:p>
            <a:r>
              <a:rPr lang="en-US"/>
              <a:t> </a:t>
            </a:r>
            <a:endParaRPr lang="en-US"/>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List of Items 8">
    <p:spTree>
      <p:nvGrpSpPr>
        <p:cNvPr id="1" name=""/>
        <p:cNvGrpSpPr/>
        <p:nvPr/>
      </p:nvGrpSpPr>
      <p:grpSpPr>
        <a:xfrm>
          <a:off x="0" y="0"/>
          <a:ext cx="0" cy="0"/>
          <a:chOff x="0" y="0"/>
          <a:chExt cx="0" cy="0"/>
        </a:xfrm>
      </p:grpSpPr>
      <p:sp>
        <p:nvSpPr>
          <p:cNvPr id="742" name="Shape 742"/>
          <p:cNvSpPr/>
          <p:nvPr/>
        </p:nvSpPr>
        <p:spPr>
          <a:xfrm>
            <a:off x="2" y="6858000"/>
            <a:ext cx="24383998" cy="6852147"/>
          </a:xfrm>
          <a:prstGeom prst="rect">
            <a:avLst/>
          </a:prstGeom>
          <a:solidFill>
            <a:schemeClr val="accent6">
              <a:hueOff val="117444"/>
              <a:satOff val="13278"/>
              <a:lumOff val="7174"/>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745" name="Shape 745"/>
          <p:cNvSpPr>
            <a:spLocks noGrp="1"/>
          </p:cNvSpPr>
          <p:nvPr>
            <p:ph type="pic" sz="quarter" idx="15"/>
          </p:nvPr>
        </p:nvSpPr>
        <p:spPr>
          <a:xfrm>
            <a:off x="3810000"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
        <p:nvSpPr>
          <p:cNvPr id="746" name="Shape 746"/>
          <p:cNvSpPr>
            <a:spLocks noGrp="1"/>
          </p:cNvSpPr>
          <p:nvPr>
            <p:ph type="body" sz="quarter" idx="16" hasCustomPrompt="1"/>
          </p:nvPr>
        </p:nvSpPr>
        <p:spPr>
          <a:xfrm>
            <a:off x="3810000" y="10627454"/>
            <a:ext cx="4567833" cy="1270001"/>
          </a:xfrm>
          <a:prstGeom prst="rect">
            <a:avLst/>
          </a:prstGeom>
        </p:spPr>
        <p:txBody>
          <a:bodyPr numCol="1" spcCol="38100"/>
          <a:lstStyle>
            <a:lvl1pPr defTabSz="673735">
              <a:lnSpc>
                <a:spcPct val="130000"/>
              </a:lnSpc>
              <a:defRPr sz="1970">
                <a:solidFill>
                  <a:schemeClr val="accent6">
                    <a:hueOff val="-2214564"/>
                    <a:satOff val="-18446"/>
                    <a:lumOff val="-82921"/>
                    <a:alpha val="70329"/>
                  </a:schemeClr>
                </a:solidFill>
              </a:defRPr>
            </a:lvl1pPr>
          </a:lstStyle>
          <a:p>
            <a:r>
              <a:t>Sagittis adipiscing maecenas vestibulum nam vestibulum torquent massa et a blandit bibendum.</a:t>
            </a:r>
          </a:p>
        </p:txBody>
      </p:sp>
      <p:sp>
        <p:nvSpPr>
          <p:cNvPr id="747" name="Shape 747"/>
          <p:cNvSpPr>
            <a:spLocks noGrp="1"/>
          </p:cNvSpPr>
          <p:nvPr>
            <p:ph type="body" sz="quarter" idx="17" hasCustomPrompt="1"/>
          </p:nvPr>
        </p:nvSpPr>
        <p:spPr>
          <a:xfrm>
            <a:off x="10283096" y="10636986"/>
            <a:ext cx="4570249" cy="1270001"/>
          </a:xfrm>
          <a:prstGeom prst="rect">
            <a:avLst/>
          </a:prstGeom>
        </p:spPr>
        <p:txBody>
          <a:bodyPr numCol="1" spcCol="38100"/>
          <a:lstStyle>
            <a:lvl1pPr defTabSz="673735">
              <a:lnSpc>
                <a:spcPct val="130000"/>
              </a:lnSpc>
              <a:defRPr sz="1970">
                <a:solidFill>
                  <a:schemeClr val="accent6">
                    <a:hueOff val="-2214564"/>
                    <a:satOff val="-18446"/>
                    <a:lumOff val="-82921"/>
                    <a:alpha val="70329"/>
                  </a:schemeClr>
                </a:solidFill>
              </a:defRPr>
            </a:lvl1pPr>
          </a:lstStyle>
          <a:p>
            <a:r>
              <a:t>Sagittis adipiscing maecenas vestibulum nam vestibulum torquent massa et a blandit bibendum.</a:t>
            </a:r>
          </a:p>
        </p:txBody>
      </p:sp>
      <p:sp>
        <p:nvSpPr>
          <p:cNvPr id="748" name="Shape 748"/>
          <p:cNvSpPr>
            <a:spLocks noGrp="1"/>
          </p:cNvSpPr>
          <p:nvPr>
            <p:ph type="body" sz="quarter" idx="18" hasCustomPrompt="1"/>
          </p:nvPr>
        </p:nvSpPr>
        <p:spPr>
          <a:xfrm>
            <a:off x="16759203" y="10640799"/>
            <a:ext cx="4577428" cy="1270001"/>
          </a:xfrm>
          <a:prstGeom prst="rect">
            <a:avLst/>
          </a:prstGeom>
        </p:spPr>
        <p:txBody>
          <a:bodyPr numCol="1" spcCol="38100"/>
          <a:lstStyle>
            <a:lvl1pPr defTabSz="673735">
              <a:lnSpc>
                <a:spcPct val="130000"/>
              </a:lnSpc>
              <a:defRPr sz="1970">
                <a:solidFill>
                  <a:schemeClr val="accent6">
                    <a:hueOff val="-2214564"/>
                    <a:satOff val="-18446"/>
                    <a:lumOff val="-82921"/>
                    <a:alpha val="70329"/>
                  </a:schemeClr>
                </a:solidFill>
              </a:defRPr>
            </a:lvl1pPr>
          </a:lstStyle>
          <a:p>
            <a:r>
              <a:t>Sagittis adipiscing maecenas vestibulum nam vestibulum torquent massa et a blandit bibendum.</a:t>
            </a:r>
          </a:p>
        </p:txBody>
      </p:sp>
      <p:sp>
        <p:nvSpPr>
          <p:cNvPr id="749" name="Shape 749"/>
          <p:cNvSpPr>
            <a:spLocks noGrp="1"/>
          </p:cNvSpPr>
          <p:nvPr>
            <p:ph type="body" sz="quarter" idx="19" hasCustomPrompt="1"/>
          </p:nvPr>
        </p:nvSpPr>
        <p:spPr>
          <a:xfrm>
            <a:off x="3810000" y="9560810"/>
            <a:ext cx="4567833"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Viktoria Oldfield</a:t>
            </a:r>
          </a:p>
        </p:txBody>
      </p:sp>
      <p:sp>
        <p:nvSpPr>
          <p:cNvPr id="750" name="Shape 750"/>
          <p:cNvSpPr>
            <a:spLocks noGrp="1"/>
          </p:cNvSpPr>
          <p:nvPr>
            <p:ph type="body" sz="quarter" idx="20" hasCustomPrompt="1"/>
          </p:nvPr>
        </p:nvSpPr>
        <p:spPr>
          <a:xfrm>
            <a:off x="10287000" y="9560810"/>
            <a:ext cx="4562441"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Natalie Portman</a:t>
            </a:r>
          </a:p>
        </p:txBody>
      </p:sp>
      <p:sp>
        <p:nvSpPr>
          <p:cNvPr id="751" name="Shape 751"/>
          <p:cNvSpPr>
            <a:spLocks noGrp="1"/>
          </p:cNvSpPr>
          <p:nvPr>
            <p:ph type="body" sz="quarter" idx="21" hasCustomPrompt="1"/>
          </p:nvPr>
        </p:nvSpPr>
        <p:spPr>
          <a:xfrm>
            <a:off x="16761304" y="9561927"/>
            <a:ext cx="4575327"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Mary Parker</a:t>
            </a:r>
          </a:p>
        </p:txBody>
      </p:sp>
      <p:sp>
        <p:nvSpPr>
          <p:cNvPr id="752" name="Shape 75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53" name="Shape 75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54" name="Shape 754"/>
          <p:cNvSpPr>
            <a:spLocks noGrp="1"/>
          </p:cNvSpPr>
          <p:nvPr>
            <p:ph type="sldNum" sz="quarter" idx="2"/>
          </p:nvPr>
        </p:nvSpPr>
        <p:spPr>
          <a:prstGeom prst="rect">
            <a:avLst/>
          </a:prstGeom>
        </p:spPr>
        <p:txBody>
          <a:bodyPr/>
          <a:lstStyle/>
          <a:p>
            <a:fld id="{86CB4B4D-7CA3-9044-876B-883B54F8677D}" type="slidenum">
              <a:rPr/>
            </a:fld>
            <a:endParaRPr/>
          </a:p>
        </p:txBody>
      </p:sp>
      <p:sp>
        <p:nvSpPr>
          <p:cNvPr id="755" name="Shape 755"/>
          <p:cNvSpPr>
            <a:spLocks noGrp="1"/>
          </p:cNvSpPr>
          <p:nvPr>
            <p:ph type="body" sz="quarter" idx="22" hasCustomPrompt="1"/>
          </p:nvPr>
        </p:nvSpPr>
        <p:spPr>
          <a:xfrm>
            <a:off x="8756650" y="309863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756" name="Shape 756"/>
          <p:cNvSpPr>
            <a:spLocks noGrp="1"/>
          </p:cNvSpPr>
          <p:nvPr>
            <p:ph type="title" hasCustomPrompt="1"/>
          </p:nvPr>
        </p:nvSpPr>
        <p:spPr>
          <a:xfrm>
            <a:off x="4387453" y="1447800"/>
            <a:ext cx="15609094" cy="1655626"/>
          </a:xfrm>
          <a:prstGeom prst="rect">
            <a:avLst/>
          </a:prstGeom>
        </p:spPr>
        <p:txBody>
          <a:bodyPr anchor="ctr"/>
          <a:lstStyle>
            <a:lvl1pPr>
              <a:lnSpc>
                <a:spcPct val="100000"/>
              </a:lnSpc>
              <a:defRPr/>
            </a:lvl1pPr>
          </a:lstStyle>
          <a:p>
            <a:r>
              <a:t>Title Text</a:t>
            </a:r>
          </a:p>
        </p:txBody>
      </p:sp>
      <p:sp>
        <p:nvSpPr>
          <p:cNvPr id="757" name="Shape 75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58" name="Shape 75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59" name="Shape 759"/>
          <p:cNvSpPr>
            <a:spLocks noGrp="1"/>
          </p:cNvSpPr>
          <p:nvPr>
            <p:ph type="body" sz="quarter" idx="23" hasCustomPrompt="1"/>
          </p:nvPr>
        </p:nvSpPr>
        <p:spPr>
          <a:xfrm>
            <a:off x="3810000" y="10179173"/>
            <a:ext cx="4567833" cy="445345"/>
          </a:xfrm>
          <a:prstGeom prst="rect">
            <a:avLst/>
          </a:prstGeom>
        </p:spPr>
        <p:txBody>
          <a:bodyPr numCol="1" spcCol="38100" anchor="ctr"/>
          <a:lstStyle>
            <a:lvl1pPr>
              <a:lnSpc>
                <a:spcPct val="130000"/>
              </a:lnSpc>
              <a:defRPr sz="1400">
                <a:solidFill>
                  <a:schemeClr val="accent6">
                    <a:hueOff val="-2214564"/>
                    <a:satOff val="-18446"/>
                    <a:lumOff val="-82921"/>
                    <a:alpha val="70329"/>
                  </a:schemeClr>
                </a:solidFill>
              </a:defRPr>
            </a:lvl1pPr>
          </a:lstStyle>
          <a:p>
            <a:r>
              <a:t>/  Position  /</a:t>
            </a:r>
          </a:p>
        </p:txBody>
      </p:sp>
      <p:sp>
        <p:nvSpPr>
          <p:cNvPr id="760" name="Shape 760"/>
          <p:cNvSpPr>
            <a:spLocks noGrp="1"/>
          </p:cNvSpPr>
          <p:nvPr>
            <p:ph type="body" sz="quarter" idx="24" hasCustomPrompt="1"/>
          </p:nvPr>
        </p:nvSpPr>
        <p:spPr>
          <a:xfrm>
            <a:off x="10283096" y="10186460"/>
            <a:ext cx="4570249" cy="444501"/>
          </a:xfrm>
          <a:prstGeom prst="rect">
            <a:avLst/>
          </a:prstGeom>
        </p:spPr>
        <p:txBody>
          <a:bodyPr numCol="1" spcCol="38100" anchor="ctr"/>
          <a:lstStyle>
            <a:lvl1pPr>
              <a:lnSpc>
                <a:spcPct val="130000"/>
              </a:lnSpc>
              <a:defRPr sz="1400">
                <a:solidFill>
                  <a:schemeClr val="accent6">
                    <a:hueOff val="-2214564"/>
                    <a:satOff val="-18446"/>
                    <a:lumOff val="-82921"/>
                    <a:alpha val="70329"/>
                  </a:schemeClr>
                </a:solidFill>
              </a:defRPr>
            </a:lvl1pPr>
          </a:lstStyle>
          <a:p>
            <a:r>
              <a:t>/  Position  /</a:t>
            </a:r>
          </a:p>
        </p:txBody>
      </p:sp>
      <p:sp>
        <p:nvSpPr>
          <p:cNvPr id="761" name="Shape 761"/>
          <p:cNvSpPr>
            <a:spLocks noGrp="1"/>
          </p:cNvSpPr>
          <p:nvPr>
            <p:ph type="body" sz="quarter" idx="25" hasCustomPrompt="1"/>
          </p:nvPr>
        </p:nvSpPr>
        <p:spPr>
          <a:xfrm>
            <a:off x="16759203" y="10190273"/>
            <a:ext cx="4577428" cy="444501"/>
          </a:xfrm>
          <a:prstGeom prst="rect">
            <a:avLst/>
          </a:prstGeom>
        </p:spPr>
        <p:txBody>
          <a:bodyPr numCol="1" spcCol="38100" anchor="ctr"/>
          <a:lstStyle>
            <a:lvl1pPr>
              <a:lnSpc>
                <a:spcPct val="130000"/>
              </a:lnSpc>
              <a:defRPr sz="1400">
                <a:solidFill>
                  <a:schemeClr val="accent6">
                    <a:hueOff val="-2214564"/>
                    <a:satOff val="-18446"/>
                    <a:lumOff val="-82921"/>
                    <a:alpha val="70329"/>
                  </a:schemeClr>
                </a:solidFill>
              </a:defRPr>
            </a:lvl1pPr>
          </a:lstStyle>
          <a:p>
            <a:r>
              <a:t>/  Position  /</a:t>
            </a:r>
          </a:p>
        </p:txBody>
      </p:sp>
      <p:sp>
        <p:nvSpPr>
          <p:cNvPr id="33" name="Shape 745"/>
          <p:cNvSpPr>
            <a:spLocks noGrp="1"/>
          </p:cNvSpPr>
          <p:nvPr>
            <p:ph type="pic" sz="quarter" idx="30"/>
          </p:nvPr>
        </p:nvSpPr>
        <p:spPr>
          <a:xfrm>
            <a:off x="10283096"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
        <p:nvSpPr>
          <p:cNvPr id="34" name="Shape 745"/>
          <p:cNvSpPr>
            <a:spLocks noGrp="1"/>
          </p:cNvSpPr>
          <p:nvPr>
            <p:ph type="pic" sz="quarter" idx="31"/>
          </p:nvPr>
        </p:nvSpPr>
        <p:spPr>
          <a:xfrm>
            <a:off x="16756192" y="4670358"/>
            <a:ext cx="4392000" cy="3808800"/>
          </a:xfrm>
          <a:prstGeom prst="hexagon">
            <a:avLst/>
          </a:prstGeom>
          <a:blipFill dpi="0" rotWithShape="0">
            <a:blip r:embed="rId2"/>
            <a:srcRect/>
            <a:tile tx="0" ty="0" sx="100000" sy="100000" flip="none" algn="tl"/>
          </a:blipFill>
        </p:spPr>
        <p:txBody>
          <a:bodyPr wrap="none" lIns="91439" tIns="45719" rIns="91439" bIns="45719" numCol="1" spcCol="38100">
            <a:noAutofit/>
          </a:bodyPr>
          <a:lstStyle/>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List of Items 9">
    <p:spTree>
      <p:nvGrpSpPr>
        <p:cNvPr id="1" name=""/>
        <p:cNvGrpSpPr/>
        <p:nvPr/>
      </p:nvGrpSpPr>
      <p:grpSpPr>
        <a:xfrm>
          <a:off x="0" y="0"/>
          <a:ext cx="0" cy="0"/>
          <a:chOff x="0" y="0"/>
          <a:chExt cx="0" cy="0"/>
        </a:xfrm>
      </p:grpSpPr>
      <p:sp>
        <p:nvSpPr>
          <p:cNvPr id="768" name="Shape 768"/>
          <p:cNvSpPr/>
          <p:nvPr/>
        </p:nvSpPr>
        <p:spPr>
          <a:xfrm>
            <a:off x="9973269" y="0"/>
            <a:ext cx="14410731" cy="13710147"/>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30000"/>
              </a:lnSpc>
              <a:defRPr sz="3000">
                <a:solidFill>
                  <a:schemeClr val="accent6">
                    <a:hueOff val="-2214564"/>
                    <a:satOff val="-18446"/>
                    <a:lumOff val="-82921"/>
                    <a:alpha val="70145"/>
                  </a:schemeClr>
                </a:solidFill>
              </a:defRPr>
            </a:pPr>
          </a:p>
        </p:txBody>
      </p:sp>
      <p:sp>
        <p:nvSpPr>
          <p:cNvPr id="769" name="Shape 76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70" name="Shape 77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71" name="Shape 771"/>
          <p:cNvSpPr>
            <a:spLocks noGrp="1"/>
          </p:cNvSpPr>
          <p:nvPr>
            <p:ph type="sldNum" sz="quarter" idx="2"/>
          </p:nvPr>
        </p:nvSpPr>
        <p:spPr>
          <a:prstGeom prst="rect">
            <a:avLst/>
          </a:prstGeom>
        </p:spPr>
        <p:txBody>
          <a:bodyPr/>
          <a:lstStyle/>
          <a:p>
            <a:fld id="{86CB4B4D-7CA3-9044-876B-883B54F8677D}" type="slidenum">
              <a:rPr/>
            </a:fld>
            <a:endParaRPr/>
          </a:p>
        </p:txBody>
      </p:sp>
      <p:sp>
        <p:nvSpPr>
          <p:cNvPr id="772" name="Shape 772"/>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73" name="Shape 773"/>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774" name="Shape 774"/>
          <p:cNvSpPr>
            <a:spLocks noGrp="1"/>
          </p:cNvSpPr>
          <p:nvPr>
            <p:ph type="pic" sz="quarter" idx="13"/>
          </p:nvPr>
        </p:nvSpPr>
        <p:spPr>
          <a:xfrm>
            <a:off x="9143999" y="2032000"/>
            <a:ext cx="3303589" cy="3303588"/>
          </a:xfrm>
          <a:prstGeom prst="rect">
            <a:avLst/>
          </a:prstGeom>
        </p:spPr>
        <p:txBody>
          <a:bodyPr lIns="91439" tIns="45719" rIns="91439" bIns="45719" numCol="1" spcCol="38100">
            <a:noAutofit/>
          </a:bodyPr>
          <a:lstStyle/>
          <a:p/>
        </p:txBody>
      </p:sp>
      <p:sp>
        <p:nvSpPr>
          <p:cNvPr id="775" name="Shape 775"/>
          <p:cNvSpPr>
            <a:spLocks noGrp="1"/>
          </p:cNvSpPr>
          <p:nvPr>
            <p:ph type="pic" sz="quarter" idx="14"/>
          </p:nvPr>
        </p:nvSpPr>
        <p:spPr>
          <a:xfrm>
            <a:off x="18032411" y="2032000"/>
            <a:ext cx="3303589" cy="3303588"/>
          </a:xfrm>
          <a:prstGeom prst="rect">
            <a:avLst/>
          </a:prstGeom>
        </p:spPr>
        <p:txBody>
          <a:bodyPr lIns="91439" tIns="45719" rIns="91439" bIns="45719" numCol="1" spcCol="38100">
            <a:noAutofit/>
          </a:bodyPr>
          <a:lstStyle/>
          <a:p/>
        </p:txBody>
      </p:sp>
      <p:sp>
        <p:nvSpPr>
          <p:cNvPr id="776" name="Shape 776"/>
          <p:cNvSpPr>
            <a:spLocks noGrp="1"/>
          </p:cNvSpPr>
          <p:nvPr>
            <p:ph type="pic" sz="quarter" idx="15"/>
          </p:nvPr>
        </p:nvSpPr>
        <p:spPr>
          <a:xfrm>
            <a:off x="13588206" y="2032000"/>
            <a:ext cx="3303588" cy="3303588"/>
          </a:xfrm>
          <a:prstGeom prst="rect">
            <a:avLst/>
          </a:prstGeom>
        </p:spPr>
        <p:txBody>
          <a:bodyPr lIns="91439" tIns="45719" rIns="91439" bIns="45719" numCol="1" spcCol="38100">
            <a:noAutofit/>
          </a:bodyPr>
          <a:lstStyle/>
          <a:p/>
        </p:txBody>
      </p:sp>
      <p:sp>
        <p:nvSpPr>
          <p:cNvPr id="777" name="Shape 777"/>
          <p:cNvSpPr>
            <a:spLocks noGrp="1"/>
          </p:cNvSpPr>
          <p:nvPr>
            <p:ph type="pic" sz="quarter" idx="16"/>
          </p:nvPr>
        </p:nvSpPr>
        <p:spPr>
          <a:xfrm>
            <a:off x="9144000" y="7366000"/>
            <a:ext cx="3303588" cy="3303588"/>
          </a:xfrm>
          <a:prstGeom prst="rect">
            <a:avLst/>
          </a:prstGeom>
        </p:spPr>
        <p:txBody>
          <a:bodyPr lIns="91439" tIns="45719" rIns="91439" bIns="45719" numCol="1" spcCol="38100">
            <a:noAutofit/>
          </a:bodyPr>
          <a:lstStyle/>
          <a:p/>
        </p:txBody>
      </p:sp>
      <p:sp>
        <p:nvSpPr>
          <p:cNvPr id="778" name="Shape 778"/>
          <p:cNvSpPr>
            <a:spLocks noGrp="1"/>
          </p:cNvSpPr>
          <p:nvPr>
            <p:ph type="pic" sz="quarter" idx="17"/>
          </p:nvPr>
        </p:nvSpPr>
        <p:spPr>
          <a:xfrm>
            <a:off x="18032413" y="7365999"/>
            <a:ext cx="3303588" cy="3303589"/>
          </a:xfrm>
          <a:prstGeom prst="rect">
            <a:avLst/>
          </a:prstGeom>
        </p:spPr>
        <p:txBody>
          <a:bodyPr lIns="91439" tIns="45719" rIns="91439" bIns="45719" numCol="1" spcCol="38100">
            <a:noAutofit/>
          </a:bodyPr>
          <a:lstStyle/>
          <a:p/>
        </p:txBody>
      </p:sp>
      <p:sp>
        <p:nvSpPr>
          <p:cNvPr id="779" name="Shape 779"/>
          <p:cNvSpPr>
            <a:spLocks noGrp="1"/>
          </p:cNvSpPr>
          <p:nvPr>
            <p:ph type="pic" sz="quarter" idx="18"/>
          </p:nvPr>
        </p:nvSpPr>
        <p:spPr>
          <a:xfrm>
            <a:off x="13588206" y="7366000"/>
            <a:ext cx="3303588" cy="3303588"/>
          </a:xfrm>
          <a:prstGeom prst="rect">
            <a:avLst/>
          </a:prstGeom>
        </p:spPr>
        <p:txBody>
          <a:bodyPr lIns="91439" tIns="45719" rIns="91439" bIns="45719" numCol="1" spcCol="38100">
            <a:noAutofit/>
          </a:bodyPr>
          <a:lstStyle/>
          <a:p/>
        </p:txBody>
      </p:sp>
      <p:sp>
        <p:nvSpPr>
          <p:cNvPr id="780" name="Shape 780"/>
          <p:cNvSpPr>
            <a:spLocks noGrp="1"/>
          </p:cNvSpPr>
          <p:nvPr>
            <p:ph type="body" sz="quarter" idx="19" hasCustomPrompt="1"/>
          </p:nvPr>
        </p:nvSpPr>
        <p:spPr>
          <a:xfrm>
            <a:off x="9144000"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Alexa Anderson</a:t>
            </a:r>
          </a:p>
        </p:txBody>
      </p:sp>
      <p:sp>
        <p:nvSpPr>
          <p:cNvPr id="781" name="Shape 781"/>
          <p:cNvSpPr>
            <a:spLocks noGrp="1"/>
          </p:cNvSpPr>
          <p:nvPr>
            <p:ph type="body" sz="quarter" idx="20" hasCustomPrompt="1"/>
          </p:nvPr>
        </p:nvSpPr>
        <p:spPr>
          <a:xfrm>
            <a:off x="9144000" y="6253162"/>
            <a:ext cx="3810000" cy="445344"/>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Graphic Designer  /</a:t>
            </a:r>
          </a:p>
        </p:txBody>
      </p:sp>
      <p:sp>
        <p:nvSpPr>
          <p:cNvPr id="782" name="Shape 782"/>
          <p:cNvSpPr>
            <a:spLocks noGrp="1"/>
          </p:cNvSpPr>
          <p:nvPr>
            <p:ph type="body" sz="quarter" idx="21" hasCustomPrompt="1"/>
          </p:nvPr>
        </p:nvSpPr>
        <p:spPr>
          <a:xfrm>
            <a:off x="13588206"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Mike Oldfield</a:t>
            </a:r>
          </a:p>
        </p:txBody>
      </p:sp>
      <p:sp>
        <p:nvSpPr>
          <p:cNvPr id="783" name="Shape 783"/>
          <p:cNvSpPr>
            <a:spLocks noGrp="1"/>
          </p:cNvSpPr>
          <p:nvPr>
            <p:ph type="body" sz="quarter" idx="22" hasCustomPrompt="1"/>
          </p:nvPr>
        </p:nvSpPr>
        <p:spPr>
          <a:xfrm>
            <a:off x="13588206" y="6253162"/>
            <a:ext cx="3810000" cy="444501"/>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Position  /</a:t>
            </a:r>
          </a:p>
        </p:txBody>
      </p:sp>
      <p:sp>
        <p:nvSpPr>
          <p:cNvPr id="784" name="Shape 784"/>
          <p:cNvSpPr>
            <a:spLocks noGrp="1"/>
          </p:cNvSpPr>
          <p:nvPr>
            <p:ph type="body" sz="quarter" idx="23" hasCustomPrompt="1"/>
          </p:nvPr>
        </p:nvSpPr>
        <p:spPr>
          <a:xfrm>
            <a:off x="18032412" y="5716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Natalie Portman</a:t>
            </a:r>
          </a:p>
        </p:txBody>
      </p:sp>
      <p:sp>
        <p:nvSpPr>
          <p:cNvPr id="785" name="Shape 785"/>
          <p:cNvSpPr>
            <a:spLocks noGrp="1"/>
          </p:cNvSpPr>
          <p:nvPr>
            <p:ph type="body" sz="quarter" idx="24" hasCustomPrompt="1"/>
          </p:nvPr>
        </p:nvSpPr>
        <p:spPr>
          <a:xfrm>
            <a:off x="18032412" y="6253162"/>
            <a:ext cx="3810000" cy="444501"/>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Position  /</a:t>
            </a:r>
          </a:p>
        </p:txBody>
      </p:sp>
      <p:sp>
        <p:nvSpPr>
          <p:cNvPr id="786" name="Shape 786"/>
          <p:cNvSpPr>
            <a:spLocks noGrp="1"/>
          </p:cNvSpPr>
          <p:nvPr>
            <p:ph type="body" sz="quarter" idx="25" hasCustomPrompt="1"/>
          </p:nvPr>
        </p:nvSpPr>
        <p:spPr>
          <a:xfrm>
            <a:off x="9144000"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Viktoria Oldfield</a:t>
            </a:r>
          </a:p>
        </p:txBody>
      </p:sp>
      <p:sp>
        <p:nvSpPr>
          <p:cNvPr id="787" name="Shape 787"/>
          <p:cNvSpPr>
            <a:spLocks noGrp="1"/>
          </p:cNvSpPr>
          <p:nvPr>
            <p:ph type="body" sz="quarter" idx="26" hasCustomPrompt="1"/>
          </p:nvPr>
        </p:nvSpPr>
        <p:spPr>
          <a:xfrm>
            <a:off x="9144000" y="11607960"/>
            <a:ext cx="3810000" cy="445344"/>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Position  /</a:t>
            </a:r>
          </a:p>
        </p:txBody>
      </p:sp>
      <p:sp>
        <p:nvSpPr>
          <p:cNvPr id="788" name="Shape 788"/>
          <p:cNvSpPr>
            <a:spLocks noGrp="1"/>
          </p:cNvSpPr>
          <p:nvPr>
            <p:ph type="body" sz="quarter" idx="27" hasCustomPrompt="1"/>
          </p:nvPr>
        </p:nvSpPr>
        <p:spPr>
          <a:xfrm>
            <a:off x="13588206"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Mike Anderson</a:t>
            </a:r>
          </a:p>
        </p:txBody>
      </p:sp>
      <p:sp>
        <p:nvSpPr>
          <p:cNvPr id="789" name="Shape 789"/>
          <p:cNvSpPr>
            <a:spLocks noGrp="1"/>
          </p:cNvSpPr>
          <p:nvPr>
            <p:ph type="body" sz="quarter" idx="28" hasCustomPrompt="1"/>
          </p:nvPr>
        </p:nvSpPr>
        <p:spPr>
          <a:xfrm>
            <a:off x="13588206" y="11601450"/>
            <a:ext cx="3810000" cy="444501"/>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Position  /</a:t>
            </a:r>
          </a:p>
        </p:txBody>
      </p:sp>
      <p:sp>
        <p:nvSpPr>
          <p:cNvPr id="790" name="Shape 790"/>
          <p:cNvSpPr>
            <a:spLocks noGrp="1"/>
          </p:cNvSpPr>
          <p:nvPr>
            <p:ph type="body" sz="quarter" idx="29" hasCustomPrompt="1"/>
          </p:nvPr>
        </p:nvSpPr>
        <p:spPr>
          <a:xfrm>
            <a:off x="18032412" y="11050587"/>
            <a:ext cx="3810001" cy="544379"/>
          </a:xfrm>
          <a:prstGeom prst="rect">
            <a:avLst/>
          </a:prstGeom>
        </p:spPr>
        <p:txBody>
          <a:bodyPr lIns="71437" tIns="71437" rIns="71437" bIns="71437" numCol="1" spcCol="38100">
            <a:spAutoFit/>
          </a:bodyPr>
          <a:lstStyle>
            <a:lvl1pPr>
              <a:lnSpc>
                <a:spcPct val="130000"/>
              </a:lnSpc>
              <a:defRPr sz="2000" b="1" cap="all" spc="200">
                <a:solidFill>
                  <a:schemeClr val="accent6">
                    <a:hueOff val="-2214564"/>
                    <a:satOff val="-18446"/>
                    <a:lumOff val="-82921"/>
                  </a:schemeClr>
                </a:solidFill>
              </a:defRPr>
            </a:lvl1pPr>
          </a:lstStyle>
          <a:p>
            <a:r>
              <a:t>Alex Mitchel</a:t>
            </a:r>
          </a:p>
        </p:txBody>
      </p:sp>
      <p:sp>
        <p:nvSpPr>
          <p:cNvPr id="791" name="Shape 791"/>
          <p:cNvSpPr>
            <a:spLocks noGrp="1"/>
          </p:cNvSpPr>
          <p:nvPr>
            <p:ph type="body" sz="quarter" idx="30" hasCustomPrompt="1"/>
          </p:nvPr>
        </p:nvSpPr>
        <p:spPr>
          <a:xfrm>
            <a:off x="18032412" y="11601450"/>
            <a:ext cx="3810000" cy="444501"/>
          </a:xfrm>
          <a:prstGeom prst="rect">
            <a:avLst/>
          </a:prstGeom>
        </p:spPr>
        <p:txBody>
          <a:bodyPr numCol="1" spcCol="38100"/>
          <a:lstStyle>
            <a:lvl1pPr>
              <a:lnSpc>
                <a:spcPct val="130000"/>
              </a:lnSpc>
              <a:defRPr sz="1400">
                <a:solidFill>
                  <a:schemeClr val="accent6">
                    <a:hueOff val="-2214564"/>
                    <a:satOff val="-18446"/>
                    <a:lumOff val="-82921"/>
                    <a:alpha val="70329"/>
                  </a:schemeClr>
                </a:solidFill>
              </a:defRPr>
            </a:lvl1pPr>
          </a:lstStyle>
          <a:p>
            <a:r>
              <a:t>/  Position  /</a:t>
            </a:r>
          </a:p>
        </p:txBody>
      </p:sp>
      <p:sp>
        <p:nvSpPr>
          <p:cNvPr id="792" name="Shape 792"/>
          <p:cNvSpPr>
            <a:spLocks noGrp="1"/>
          </p:cNvSpPr>
          <p:nvPr>
            <p:ph type="body" sz="quarter" idx="1" hasCustomPrompt="1"/>
          </p:nvPr>
        </p:nvSpPr>
        <p:spPr>
          <a:xfrm>
            <a:off x="1524000" y="7092790"/>
            <a:ext cx="4571997" cy="3455393"/>
          </a:xfrm>
          <a:prstGeom prst="rect">
            <a:avLst/>
          </a:prstGeom>
        </p:spPr>
        <p:txBody>
          <a:bodyPr lIns="71437" tIns="71437" rIns="71437" bIns="71437"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793" name="Shape 793"/>
          <p:cNvSpPr>
            <a:spLocks noGrp="1"/>
          </p:cNvSpPr>
          <p:nvPr>
            <p:ph type="title" hasCustomPrompt="1"/>
          </p:nvPr>
        </p:nvSpPr>
        <p:spPr>
          <a:xfrm>
            <a:off x="1524000" y="1523999"/>
            <a:ext cx="4571998" cy="518779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List of Items 10">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00" name="Shape 800"/>
          <p:cNvSpPr>
            <a:spLocks noGrp="1"/>
          </p:cNvSpPr>
          <p:nvPr>
            <p:ph type="body" sz="quarter" idx="13" hasCustomPrompt="1"/>
          </p:nvPr>
        </p:nvSpPr>
        <p:spPr>
          <a:xfrm>
            <a:off x="7060641" y="7191833"/>
            <a:ext cx="1628417"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2"/>
                    <a:lumOff val="-15677"/>
                    <a:alpha val="34587"/>
                  </a:schemeClr>
                </a:solidFill>
                <a:latin typeface="Roboto Slab Regular"/>
                <a:ea typeface="Roboto Slab Regular"/>
                <a:cs typeface="Roboto Slab Regular"/>
                <a:sym typeface="Roboto Slab Regular"/>
              </a:defRPr>
            </a:lvl1pPr>
          </a:lstStyle>
          <a:p>
            <a:r>
              <a:t>2</a:t>
            </a:r>
          </a:p>
        </p:txBody>
      </p:sp>
      <p:sp>
        <p:nvSpPr>
          <p:cNvPr id="801" name="Shape 801"/>
          <p:cNvSpPr>
            <a:spLocks noGrp="1"/>
          </p:cNvSpPr>
          <p:nvPr>
            <p:ph type="body" sz="quarter" idx="14" hasCustomPrompt="1"/>
          </p:nvPr>
        </p:nvSpPr>
        <p:spPr>
          <a:xfrm>
            <a:off x="12758801" y="7191833"/>
            <a:ext cx="1595860"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2"/>
                    <a:lumOff val="-15677"/>
                    <a:alpha val="34587"/>
                  </a:schemeClr>
                </a:solidFill>
                <a:latin typeface="Roboto Slab Regular"/>
                <a:ea typeface="Roboto Slab Regular"/>
                <a:cs typeface="Roboto Slab Regular"/>
                <a:sym typeface="Roboto Slab Regular"/>
              </a:defRPr>
            </a:lvl1pPr>
          </a:lstStyle>
          <a:p>
            <a:r>
              <a:t>3</a:t>
            </a:r>
          </a:p>
        </p:txBody>
      </p:sp>
      <p:sp>
        <p:nvSpPr>
          <p:cNvPr id="802" name="Shape 802"/>
          <p:cNvSpPr>
            <a:spLocks noGrp="1"/>
          </p:cNvSpPr>
          <p:nvPr>
            <p:ph type="body" sz="quarter" idx="15" hasCustomPrompt="1"/>
          </p:nvPr>
        </p:nvSpPr>
        <p:spPr>
          <a:xfrm>
            <a:off x="1335347" y="7191833"/>
            <a:ext cx="1254671"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2"/>
                    <a:lumOff val="-15677"/>
                    <a:alpha val="34587"/>
                  </a:schemeClr>
                </a:solidFill>
                <a:latin typeface="Roboto Slab Regular"/>
                <a:ea typeface="Roboto Slab Regular"/>
                <a:cs typeface="Roboto Slab Regular"/>
                <a:sym typeface="Roboto Slab Regular"/>
              </a:defRPr>
            </a:lvl1pPr>
          </a:lstStyle>
          <a:p>
            <a:r>
              <a:t>1</a:t>
            </a:r>
          </a:p>
        </p:txBody>
      </p:sp>
      <p:sp>
        <p:nvSpPr>
          <p:cNvPr id="803" name="Shape 803"/>
          <p:cNvSpPr>
            <a:spLocks noGrp="1"/>
          </p:cNvSpPr>
          <p:nvPr>
            <p:ph type="body" sz="quarter" idx="16" hasCustomPrompt="1"/>
          </p:nvPr>
        </p:nvSpPr>
        <p:spPr>
          <a:xfrm>
            <a:off x="18506372" y="7191833"/>
            <a:ext cx="1701342" cy="3660776"/>
          </a:xfrm>
          <a:prstGeom prst="rect">
            <a:avLst/>
          </a:prstGeom>
        </p:spPr>
        <p:txBody>
          <a:bodyPr wrap="none" lIns="71437" tIns="71437" rIns="71437" bIns="71437" numCol="1" spcCol="38100" anchor="ctr">
            <a:spAutoFit/>
          </a:bodyPr>
          <a:lstStyle>
            <a:lvl1pPr algn="r">
              <a:lnSpc>
                <a:spcPct val="80000"/>
              </a:lnSpc>
              <a:defRPr sz="21000">
                <a:solidFill>
                  <a:schemeClr val="accent3">
                    <a:satOff val="-11842"/>
                    <a:lumOff val="-15677"/>
                    <a:alpha val="34587"/>
                  </a:schemeClr>
                </a:solidFill>
                <a:latin typeface="Roboto Slab Regular"/>
                <a:ea typeface="Roboto Slab Regular"/>
                <a:cs typeface="Roboto Slab Regular"/>
                <a:sym typeface="Roboto Slab Regular"/>
              </a:defRPr>
            </a:lvl1pPr>
          </a:lstStyle>
          <a:p>
            <a:r>
              <a:t>4</a:t>
            </a:r>
          </a:p>
        </p:txBody>
      </p:sp>
      <p:sp>
        <p:nvSpPr>
          <p:cNvPr id="804" name="Shape 804"/>
          <p:cNvSpPr>
            <a:spLocks noGrp="1"/>
          </p:cNvSpPr>
          <p:nvPr>
            <p:ph type="pic" idx="17"/>
          </p:nvPr>
        </p:nvSpPr>
        <p:spPr>
          <a:xfrm>
            <a:off x="0" y="0"/>
            <a:ext cx="24384071" cy="6857943"/>
          </a:xfrm>
          <a:prstGeom prst="rect">
            <a:avLst/>
          </a:prstGeom>
        </p:spPr>
        <p:txBody>
          <a:bodyPr lIns="91439" tIns="45719" rIns="91439" bIns="45719" numCol="1" spcCol="38100">
            <a:noAutofit/>
          </a:bodyPr>
          <a:lstStyle/>
          <a:p/>
        </p:txBody>
      </p:sp>
      <p:sp>
        <p:nvSpPr>
          <p:cNvPr id="805" name="Shape 80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07" name="Shape 80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808" name="Shape 80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09" name="Shape 809"/>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10" name="Shape 810"/>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solidFill>
                  <a:schemeClr val="bg1">
                    <a:lumMod val="85000"/>
                  </a:schemeClr>
                </a:solidFill>
              </a:defRPr>
            </a:lvl1pPr>
          </a:lstStyle>
          <a:p>
            <a:r>
              <a:t>Title Text</a:t>
            </a:r>
          </a:p>
        </p:txBody>
      </p:sp>
      <p:sp>
        <p:nvSpPr>
          <p:cNvPr id="811" name="Shape 811"/>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12" name="Shape 812"/>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14" name="Shape 814"/>
          <p:cNvSpPr>
            <a:spLocks noGrp="1"/>
          </p:cNvSpPr>
          <p:nvPr>
            <p:ph type="body" sz="quarter" idx="19" hasCustomPrompt="1"/>
          </p:nvPr>
        </p:nvSpPr>
        <p:spPr>
          <a:xfrm>
            <a:off x="1905000" y="9270999"/>
            <a:ext cx="3810000" cy="21590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15" name="Shape 815"/>
          <p:cNvSpPr>
            <a:spLocks noGrp="1"/>
          </p:cNvSpPr>
          <p:nvPr>
            <p:ph type="body" sz="quarter" idx="20" hasCustomPrompt="1"/>
          </p:nvPr>
        </p:nvSpPr>
        <p:spPr>
          <a:xfrm>
            <a:off x="7620000" y="9274733"/>
            <a:ext cx="3810000" cy="21590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16" name="Shape 816"/>
          <p:cNvSpPr>
            <a:spLocks noGrp="1"/>
          </p:cNvSpPr>
          <p:nvPr>
            <p:ph type="body" sz="quarter" idx="21" hasCustomPrompt="1"/>
          </p:nvPr>
        </p:nvSpPr>
        <p:spPr>
          <a:xfrm>
            <a:off x="13335000" y="9274733"/>
            <a:ext cx="3810000" cy="2159001"/>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17" name="Shape 817"/>
          <p:cNvSpPr>
            <a:spLocks noGrp="1"/>
          </p:cNvSpPr>
          <p:nvPr>
            <p:ph type="body" sz="quarter" idx="22" hasCustomPrompt="1"/>
          </p:nvPr>
        </p:nvSpPr>
        <p:spPr>
          <a:xfrm>
            <a:off x="19049999" y="9271082"/>
            <a:ext cx="3810000" cy="2159001"/>
          </a:xfrm>
          <a:prstGeom prst="rect">
            <a:avLst/>
          </a:prstGeom>
        </p:spPr>
        <p:txBody>
          <a:bodyPr numCol="1" spcCol="38100"/>
          <a:lstStyle>
            <a:lvl1pPr>
              <a:lnSpc>
                <a:spcPct val="130000"/>
              </a:lnSpc>
              <a:defRPr sz="2600" b="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18" name="Shape 818"/>
          <p:cNvSpPr>
            <a:spLocks noGrp="1"/>
          </p:cNvSpPr>
          <p:nvPr>
            <p:ph type="body" sz="quarter" idx="23" hasCustomPrompt="1"/>
          </p:nvPr>
        </p:nvSpPr>
        <p:spPr>
          <a:xfrm>
            <a:off x="1905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Discover</a:t>
            </a:r>
          </a:p>
        </p:txBody>
      </p:sp>
      <p:sp>
        <p:nvSpPr>
          <p:cNvPr id="819" name="Shape 819"/>
          <p:cNvSpPr>
            <a:spLocks noGrp="1"/>
          </p:cNvSpPr>
          <p:nvPr>
            <p:ph type="body" sz="quarter" idx="24" hasCustomPrompt="1"/>
          </p:nvPr>
        </p:nvSpPr>
        <p:spPr>
          <a:xfrm>
            <a:off x="13335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Connect</a:t>
            </a:r>
          </a:p>
        </p:txBody>
      </p:sp>
      <p:sp>
        <p:nvSpPr>
          <p:cNvPr id="820" name="Shape 820"/>
          <p:cNvSpPr>
            <a:spLocks noGrp="1"/>
          </p:cNvSpPr>
          <p:nvPr>
            <p:ph type="body" sz="quarter" idx="25" hasCustomPrompt="1"/>
          </p:nvPr>
        </p:nvSpPr>
        <p:spPr>
          <a:xfrm>
            <a:off x="7620000" y="8650333"/>
            <a:ext cx="3810001" cy="624401"/>
          </a:xfrm>
          <a:prstGeom prst="rect">
            <a:avLst/>
          </a:prstGeom>
        </p:spPr>
        <p:txBody>
          <a:bodyPr lIns="71437" tIns="71437" rIns="71437" bIns="71437" numCol="1" spcCol="38100" anchor="b">
            <a:spAutoFit/>
          </a:bodyPr>
          <a:lstStyle>
            <a:lvl1pPr>
              <a:lnSpc>
                <a:spcPct val="130000"/>
              </a:lnSpc>
              <a:defRPr sz="2400" b="1" cap="all" spc="240">
                <a:solidFill>
                  <a:schemeClr val="accent6">
                    <a:hueOff val="-2214564"/>
                    <a:satOff val="-18446"/>
                    <a:lumOff val="-82921"/>
                  </a:schemeClr>
                </a:solidFill>
              </a:defRPr>
            </a:lvl1pPr>
          </a:lstStyle>
          <a:p>
            <a:r>
              <a:t>Explore</a:t>
            </a:r>
          </a:p>
        </p:txBody>
      </p:sp>
      <p:sp>
        <p:nvSpPr>
          <p:cNvPr id="24" name="Shape 819"/>
          <p:cNvSpPr>
            <a:spLocks noGrp="1"/>
          </p:cNvSpPr>
          <p:nvPr>
            <p:ph type="body" sz="quarter" idx="27" hasCustomPrompt="1"/>
          </p:nvPr>
        </p:nvSpPr>
        <p:spPr>
          <a:xfrm>
            <a:off x="19049999" y="8167795"/>
            <a:ext cx="3810001" cy="1104532"/>
          </a:xfrm>
          <a:prstGeom prst="rect">
            <a:avLst/>
          </a:prstGeom>
        </p:spPr>
        <p:txBody>
          <a:bodyPr lIns="71437" tIns="71437" rIns="71437" bIns="71437" numCol="1" spcCol="38100" anchor="b">
            <a:spAutoFit/>
          </a:bodyPr>
          <a:lstStyle>
            <a:lvl1pPr marL="0" marR="0" indent="0" algn="l" defTabSz="821690" rtl="0" eaLnBrk="1" fontAlgn="auto" latinLnBrk="0" hangingPunct="1">
              <a:lnSpc>
                <a:spcPct val="130000"/>
              </a:lnSpc>
              <a:spcBef>
                <a:spcPts val="0"/>
              </a:spcBef>
              <a:spcAft>
                <a:spcPts val="0"/>
              </a:spcAft>
              <a:buClrTx/>
              <a:buSzTx/>
              <a:buFontTx/>
              <a:buNone/>
              <a:defRPr sz="2400" b="1" cap="all" spc="240">
                <a:solidFill>
                  <a:schemeClr val="accent6">
                    <a:hueOff val="-2214564"/>
                    <a:satOff val="-18446"/>
                    <a:lumOff val="-82921"/>
                  </a:schemeClr>
                </a:solidFill>
              </a:defRPr>
            </a:lvl1pPr>
          </a:lstStyle>
          <a:p>
            <a:pPr>
              <a:defRPr sz="2400" b="1" cap="all" spc="240">
                <a:solidFill>
                  <a:schemeClr val="accent6">
                    <a:hueOff val="-2214564"/>
                    <a:satOff val="-18446"/>
                    <a:lumOff val="-82921"/>
                  </a:schemeClr>
                </a:solidFill>
              </a:defRPr>
            </a:pPr>
            <a:r>
              <a:rPr lang="en-US" dirty="0"/>
              <a:t>Behind</a:t>
            </a:r>
            <a:br>
              <a:rPr lang="en-US" dirty="0"/>
            </a:br>
            <a:r>
              <a:rPr lang="en-US" dirty="0"/>
              <a:t>the scenes</a:t>
            </a:r>
            <a:endParaRPr lang="en-US" dirty="0"/>
          </a:p>
        </p:txBody>
      </p:sp>
      <p:sp>
        <p:nvSpPr>
          <p:cNvPr id="25" name="Shape 261"/>
          <p:cNvSpPr>
            <a:spLocks noGrp="1"/>
          </p:cNvSpPr>
          <p:nvPr>
            <p:ph type="body" sz="quarter" idx="28" hasCustomPrompt="1"/>
          </p:nvPr>
        </p:nvSpPr>
        <p:spPr>
          <a:xfrm>
            <a:off x="1524347" y="5077460"/>
            <a:ext cx="9143653" cy="766364"/>
          </a:xfrm>
          <a:prstGeom prst="rect">
            <a:avLst/>
          </a:prstGeom>
        </p:spPr>
        <p:txBody>
          <a:bodyPr wrap="square" numCol="1" spcCol="38100">
            <a:spAutoFit/>
          </a:bodyPr>
          <a:lstStyle>
            <a:lvl1pPr marL="0" marR="0" indent="0" algn="l" defTabSz="821690" rtl="0" eaLnBrk="1" fontAlgn="auto" latinLnBrk="0" hangingPunct="1">
              <a:lnSpc>
                <a:spcPct val="90000"/>
              </a:lnSpc>
              <a:spcBef>
                <a:spcPts val="0"/>
              </a:spcBef>
              <a:spcAft>
                <a:spcPts val="0"/>
              </a:spcAft>
              <a:buClrTx/>
              <a:buSzTx/>
              <a:buFontTx/>
              <a:buNone/>
              <a:defRPr sz="2400">
                <a:solidFill>
                  <a:schemeClr val="accent6">
                    <a:hueOff val="-2214564"/>
                    <a:satOff val="-18446"/>
                    <a:lumOff val="-82921"/>
                    <a:alpha val="34675"/>
                  </a:schemeClr>
                </a:solidFill>
              </a:defRPr>
            </a:lvl1pPr>
          </a:lstStyle>
          <a:p>
            <a:pPr>
              <a:lnSpc>
                <a:spcPct val="90000"/>
              </a:lnSpc>
              <a:defRPr sz="2400">
                <a:solidFill>
                  <a:schemeClr val="accent6">
                    <a:hueOff val="-2214564"/>
                    <a:satOff val="-18446"/>
                    <a:lumOff val="-82921"/>
                    <a:alpha val="34675"/>
                  </a:schemeClr>
                </a:solidFill>
              </a:defRPr>
            </a:pPr>
            <a:r>
              <a:rPr lang="en-US" dirty="0"/>
              <a:t>/ This is the place</a:t>
            </a:r>
            <a:br>
              <a:rPr lang="en-US" dirty="0"/>
            </a:br>
            <a:r>
              <a:rPr lang="en-US" dirty="0"/>
              <a:t>for subtitle /</a:t>
            </a:r>
            <a:endParaRPr lang="en-US" dirty="0"/>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Milestones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36" name="Shape 836"/>
          <p:cNvSpPr/>
          <p:nvPr/>
        </p:nvSpPr>
        <p:spPr>
          <a:xfrm>
            <a:off x="1524185" y="8128000"/>
            <a:ext cx="22841854" cy="0"/>
          </a:xfrm>
          <a:prstGeom prst="line">
            <a:avLst/>
          </a:prstGeom>
          <a:ln w="25400" cap="rnd">
            <a:solidFill>
              <a:schemeClr val="accent5">
                <a:hueOff val="315652"/>
                <a:satOff val="-16549"/>
                <a:lumOff val="-24597"/>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29" name="Shape 82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30" name="Shape 83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31" name="Shape 831"/>
          <p:cNvSpPr>
            <a:spLocks noGrp="1"/>
          </p:cNvSpPr>
          <p:nvPr>
            <p:ph type="sldNum" sz="quarter" idx="2"/>
          </p:nvPr>
        </p:nvSpPr>
        <p:spPr>
          <a:prstGeom prst="rect">
            <a:avLst/>
          </a:prstGeom>
        </p:spPr>
        <p:txBody>
          <a:bodyPr/>
          <a:lstStyle/>
          <a:p>
            <a:fld id="{86CB4B4D-7CA3-9044-876B-883B54F8677D}" type="slidenum">
              <a:rPr/>
            </a:fld>
            <a:endParaRPr/>
          </a:p>
        </p:txBody>
      </p:sp>
      <p:sp>
        <p:nvSpPr>
          <p:cNvPr id="832" name="Shape 832"/>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833" name="Shape 833"/>
          <p:cNvSpPr>
            <a:spLocks noGrp="1"/>
          </p:cNvSpPr>
          <p:nvPr>
            <p:ph type="title" hasCustomPrompt="1"/>
          </p:nvPr>
        </p:nvSpPr>
        <p:spPr>
          <a:xfrm>
            <a:off x="4387453" y="1447801"/>
            <a:ext cx="15609094" cy="1667232"/>
          </a:xfrm>
          <a:prstGeom prst="rect">
            <a:avLst/>
          </a:prstGeom>
        </p:spPr>
        <p:txBody>
          <a:bodyPr anchor="ctr"/>
          <a:lstStyle>
            <a:lvl1pPr>
              <a:lnSpc>
                <a:spcPct val="100000"/>
              </a:lnSpc>
              <a:defRPr/>
            </a:lvl1pPr>
          </a:lstStyle>
          <a:p>
            <a:r>
              <a:t>Title Text</a:t>
            </a:r>
          </a:p>
        </p:txBody>
      </p:sp>
      <p:sp>
        <p:nvSpPr>
          <p:cNvPr id="834" name="Shape 83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35" name="Shape 83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38" name="Shape 838"/>
          <p:cNvSpPr>
            <a:spLocks noGrp="1"/>
          </p:cNvSpPr>
          <p:nvPr>
            <p:ph type="body" sz="quarter" idx="15" hasCustomPrompt="1"/>
          </p:nvPr>
        </p:nvSpPr>
        <p:spPr>
          <a:xfrm>
            <a:off x="6571381"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39" name="Shape 839"/>
          <p:cNvSpPr>
            <a:spLocks noGrp="1"/>
          </p:cNvSpPr>
          <p:nvPr>
            <p:ph type="body" sz="quarter" idx="16" hasCustomPrompt="1"/>
          </p:nvPr>
        </p:nvSpPr>
        <p:spPr>
          <a:xfrm>
            <a:off x="11618763"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40" name="Shape 840"/>
          <p:cNvSpPr>
            <a:spLocks noGrp="1"/>
          </p:cNvSpPr>
          <p:nvPr>
            <p:ph type="body" sz="quarter" idx="17" hasCustomPrompt="1"/>
          </p:nvPr>
        </p:nvSpPr>
        <p:spPr>
          <a:xfrm>
            <a:off x="16666145" y="7554763"/>
            <a:ext cx="1146474"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41" name="Shape 841"/>
          <p:cNvSpPr/>
          <p:nvPr/>
        </p:nvSpPr>
        <p:spPr>
          <a:xfrm>
            <a:off x="7144618"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42" name="Shape 842"/>
          <p:cNvSpPr>
            <a:spLocks noGrp="1"/>
          </p:cNvSpPr>
          <p:nvPr>
            <p:ph type="body" sz="quarter" idx="18" hasCustomPrompt="1"/>
          </p:nvPr>
        </p:nvSpPr>
        <p:spPr>
          <a:xfrm>
            <a:off x="7844853" y="4591444"/>
            <a:ext cx="4920383"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January</a:t>
            </a:r>
          </a:p>
        </p:txBody>
      </p:sp>
      <p:sp>
        <p:nvSpPr>
          <p:cNvPr id="843" name="Shape 843"/>
          <p:cNvSpPr>
            <a:spLocks noGrp="1"/>
          </p:cNvSpPr>
          <p:nvPr>
            <p:ph type="body" sz="quarter" idx="19" hasCustomPrompt="1"/>
          </p:nvPr>
        </p:nvSpPr>
        <p:spPr>
          <a:xfrm>
            <a:off x="7844854"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44" name="Shape 844"/>
          <p:cNvSpPr/>
          <p:nvPr/>
        </p:nvSpPr>
        <p:spPr>
          <a:xfrm>
            <a:off x="12192000" y="8701236"/>
            <a:ext cx="1" cy="2439521"/>
          </a:xfrm>
          <a:prstGeom prst="line">
            <a:avLst/>
          </a:prstGeom>
          <a:ln w="25400">
            <a:solidFill>
              <a:srgbClr val="DCDEE0"/>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45" name="Shape 845"/>
          <p:cNvSpPr>
            <a:spLocks noGrp="1"/>
          </p:cNvSpPr>
          <p:nvPr>
            <p:ph type="body" sz="quarter" idx="20" hasCustomPrompt="1"/>
          </p:nvPr>
        </p:nvSpPr>
        <p:spPr>
          <a:xfrm>
            <a:off x="12892235" y="9381881"/>
            <a:ext cx="491490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March</a:t>
            </a:r>
          </a:p>
        </p:txBody>
      </p:sp>
      <p:sp>
        <p:nvSpPr>
          <p:cNvPr id="846" name="Shape 846"/>
          <p:cNvSpPr>
            <a:spLocks noGrp="1"/>
          </p:cNvSpPr>
          <p:nvPr>
            <p:ph type="body" sz="quarter" idx="21" hasCustomPrompt="1"/>
          </p:nvPr>
        </p:nvSpPr>
        <p:spPr>
          <a:xfrm>
            <a:off x="12892236" y="10326368"/>
            <a:ext cx="4914901"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47" name="Shape 847"/>
          <p:cNvSpPr/>
          <p:nvPr/>
        </p:nvSpPr>
        <p:spPr>
          <a:xfrm>
            <a:off x="17239382"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48" name="Shape 848"/>
          <p:cNvSpPr>
            <a:spLocks noGrp="1"/>
          </p:cNvSpPr>
          <p:nvPr>
            <p:ph type="body" sz="quarter" idx="22" hasCustomPrompt="1"/>
          </p:nvPr>
        </p:nvSpPr>
        <p:spPr>
          <a:xfrm>
            <a:off x="17939617" y="4591444"/>
            <a:ext cx="492038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May</a:t>
            </a:r>
          </a:p>
        </p:txBody>
      </p:sp>
      <p:sp>
        <p:nvSpPr>
          <p:cNvPr id="849" name="Shape 849"/>
          <p:cNvSpPr>
            <a:spLocks noGrp="1"/>
          </p:cNvSpPr>
          <p:nvPr>
            <p:ph type="body" sz="quarter" idx="23" hasCustomPrompt="1"/>
          </p:nvPr>
        </p:nvSpPr>
        <p:spPr>
          <a:xfrm>
            <a:off x="17939618" y="5535931"/>
            <a:ext cx="4920382"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37" name="Shape 837"/>
          <p:cNvSpPr>
            <a:spLocks noGrp="1"/>
          </p:cNvSpPr>
          <p:nvPr>
            <p:ph type="body" sz="quarter" idx="14" hasCustomPrompt="1"/>
          </p:nvPr>
        </p:nvSpPr>
        <p:spPr>
          <a:xfrm>
            <a:off x="1524000" y="6207098"/>
            <a:ext cx="3805883" cy="3805883"/>
          </a:xfrm>
          <a:prstGeom prst="ellipse">
            <a:avLst/>
          </a:prstGeom>
          <a:solidFill>
            <a:srgbClr val="F7F7F7"/>
          </a:solidFill>
        </p:spPr>
        <p:txBody>
          <a:bodyPr numCol="1" spcCol="38100" anchor="ctr">
            <a:noAutofit/>
          </a:bodyPr>
          <a:lstStyle/>
          <a:p>
            <a:r>
              <a:rPr lang="en-US"/>
              <a:t> </a:t>
            </a:r>
            <a:endParaRPr lang="en-US"/>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Milestones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864" name="Shape 864"/>
          <p:cNvSpPr/>
          <p:nvPr/>
        </p:nvSpPr>
        <p:spPr>
          <a:xfrm>
            <a:off x="17960" y="8128000"/>
            <a:ext cx="19018198" cy="0"/>
          </a:xfrm>
          <a:prstGeom prst="line">
            <a:avLst/>
          </a:prstGeom>
          <a:ln w="25400" cap="rnd">
            <a:solidFill>
              <a:schemeClr val="accent5">
                <a:hueOff val="315652"/>
                <a:satOff val="-16549"/>
                <a:lumOff val="-24597"/>
              </a:schemeClr>
            </a:solidFill>
            <a:custDash>
              <a:ds d="100000" sp="200000"/>
            </a:custDash>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57" name="Shape 85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58" name="Shape 85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59" name="Shape 859"/>
          <p:cNvSpPr>
            <a:spLocks noGrp="1"/>
          </p:cNvSpPr>
          <p:nvPr>
            <p:ph type="sldNum" sz="quarter" idx="2"/>
          </p:nvPr>
        </p:nvSpPr>
        <p:spPr>
          <a:prstGeom prst="rect">
            <a:avLst/>
          </a:prstGeom>
        </p:spPr>
        <p:txBody>
          <a:bodyPr/>
          <a:lstStyle/>
          <a:p>
            <a:fld id="{86CB4B4D-7CA3-9044-876B-883B54F8677D}" type="slidenum">
              <a:rPr/>
            </a:fld>
            <a:endParaRPr/>
          </a:p>
        </p:txBody>
      </p:sp>
      <p:sp>
        <p:nvSpPr>
          <p:cNvPr id="860" name="Shape 860"/>
          <p:cNvSpPr>
            <a:spLocks noGrp="1"/>
          </p:cNvSpPr>
          <p:nvPr>
            <p:ph type="body" sz="quarter" idx="13" hasCustomPrompt="1"/>
          </p:nvPr>
        </p:nvSpPr>
        <p:spPr>
          <a:xfrm>
            <a:off x="8756650" y="309936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861" name="Shape 861"/>
          <p:cNvSpPr>
            <a:spLocks noGrp="1"/>
          </p:cNvSpPr>
          <p:nvPr>
            <p:ph type="title" hasCustomPrompt="1"/>
          </p:nvPr>
        </p:nvSpPr>
        <p:spPr>
          <a:xfrm>
            <a:off x="4387453" y="1447801"/>
            <a:ext cx="15609094" cy="1667232"/>
          </a:xfrm>
          <a:prstGeom prst="rect">
            <a:avLst/>
          </a:prstGeom>
        </p:spPr>
        <p:txBody>
          <a:bodyPr anchor="ctr"/>
          <a:lstStyle>
            <a:lvl1pPr>
              <a:lnSpc>
                <a:spcPct val="100000"/>
              </a:lnSpc>
              <a:defRPr/>
            </a:lvl1pPr>
          </a:lstStyle>
          <a:p>
            <a:r>
              <a:t>Title Text</a:t>
            </a:r>
          </a:p>
        </p:txBody>
      </p:sp>
      <p:sp>
        <p:nvSpPr>
          <p:cNvPr id="862" name="Shape 862"/>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63" name="Shape 863"/>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67" name="Shape 867"/>
          <p:cNvSpPr/>
          <p:nvPr/>
        </p:nvSpPr>
        <p:spPr>
          <a:xfrm flipH="1">
            <a:off x="2097236"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68" name="Shape 868"/>
          <p:cNvSpPr>
            <a:spLocks noGrp="1"/>
          </p:cNvSpPr>
          <p:nvPr>
            <p:ph type="body" sz="quarter" idx="16" hasCustomPrompt="1"/>
          </p:nvPr>
        </p:nvSpPr>
        <p:spPr>
          <a:xfrm>
            <a:off x="2797471" y="4591444"/>
            <a:ext cx="4920383"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July</a:t>
            </a:r>
          </a:p>
        </p:txBody>
      </p:sp>
      <p:sp>
        <p:nvSpPr>
          <p:cNvPr id="869" name="Shape 869"/>
          <p:cNvSpPr>
            <a:spLocks noGrp="1"/>
          </p:cNvSpPr>
          <p:nvPr>
            <p:ph type="body" sz="quarter" idx="17" hasCustomPrompt="1"/>
          </p:nvPr>
        </p:nvSpPr>
        <p:spPr>
          <a:xfrm>
            <a:off x="2797472"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71" name="Shape 871"/>
          <p:cNvSpPr/>
          <p:nvPr/>
        </p:nvSpPr>
        <p:spPr>
          <a:xfrm>
            <a:off x="7131495" y="8701236"/>
            <a:ext cx="1" cy="2439521"/>
          </a:xfrm>
          <a:prstGeom prst="line">
            <a:avLst/>
          </a:prstGeom>
          <a:ln w="25400">
            <a:solidFill>
              <a:srgbClr val="DCDEE0"/>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72" name="Shape 872"/>
          <p:cNvSpPr>
            <a:spLocks noGrp="1"/>
          </p:cNvSpPr>
          <p:nvPr>
            <p:ph type="body" sz="quarter" idx="19" hasCustomPrompt="1"/>
          </p:nvPr>
        </p:nvSpPr>
        <p:spPr>
          <a:xfrm>
            <a:off x="7831731" y="9381881"/>
            <a:ext cx="491490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September</a:t>
            </a:r>
          </a:p>
        </p:txBody>
      </p:sp>
      <p:sp>
        <p:nvSpPr>
          <p:cNvPr id="873" name="Shape 873"/>
          <p:cNvSpPr>
            <a:spLocks noGrp="1"/>
          </p:cNvSpPr>
          <p:nvPr>
            <p:ph type="body" sz="quarter" idx="20" hasCustomPrompt="1"/>
          </p:nvPr>
        </p:nvSpPr>
        <p:spPr>
          <a:xfrm>
            <a:off x="7831732" y="10326368"/>
            <a:ext cx="4914901"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75" name="Shape 875"/>
          <p:cNvSpPr/>
          <p:nvPr/>
        </p:nvSpPr>
        <p:spPr>
          <a:xfrm>
            <a:off x="12192000" y="5115243"/>
            <a:ext cx="1" cy="2439521"/>
          </a:xfrm>
          <a:prstGeom prst="line">
            <a:avLst/>
          </a:prstGeom>
          <a:ln w="25400">
            <a:solidFill>
              <a:srgbClr val="DCDEE0"/>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p>
        </p:txBody>
      </p:sp>
      <p:sp>
        <p:nvSpPr>
          <p:cNvPr id="876" name="Shape 876"/>
          <p:cNvSpPr>
            <a:spLocks noGrp="1"/>
          </p:cNvSpPr>
          <p:nvPr>
            <p:ph type="body" sz="quarter" idx="22" hasCustomPrompt="1"/>
          </p:nvPr>
        </p:nvSpPr>
        <p:spPr>
          <a:xfrm>
            <a:off x="12892236" y="4591444"/>
            <a:ext cx="4920381" cy="944488"/>
          </a:xfrm>
          <a:prstGeom prst="rect">
            <a:avLst/>
          </a:prstGeom>
        </p:spPr>
        <p:txBody>
          <a:bodyPr wrap="square" lIns="71437" tIns="71437" rIns="71437" bIns="71437" numCol="1" spcCol="38100" anchor="b">
            <a:spAutoFit/>
          </a:bodyPr>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November</a:t>
            </a:r>
          </a:p>
        </p:txBody>
      </p:sp>
      <p:sp>
        <p:nvSpPr>
          <p:cNvPr id="877" name="Shape 877"/>
          <p:cNvSpPr>
            <a:spLocks noGrp="1"/>
          </p:cNvSpPr>
          <p:nvPr>
            <p:ph type="body" sz="quarter" idx="23" hasCustomPrompt="1"/>
          </p:nvPr>
        </p:nvSpPr>
        <p:spPr>
          <a:xfrm>
            <a:off x="12892236" y="5535931"/>
            <a:ext cx="4920383" cy="1704696"/>
          </a:xfrm>
          <a:prstGeom prst="rect">
            <a:avLst/>
          </a:prstGeom>
        </p:spPr>
        <p:txBody>
          <a:bodyPr lIns="71437" tIns="71437" rIns="71437" bIns="71437" numCol="1" spcCol="38100">
            <a:spAutoFit/>
          </a:bodyPr>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865" name="Shape 865"/>
          <p:cNvSpPr>
            <a:spLocks noGrp="1"/>
          </p:cNvSpPr>
          <p:nvPr>
            <p:ph type="body" sz="quarter" idx="14" hasCustomPrompt="1"/>
          </p:nvPr>
        </p:nvSpPr>
        <p:spPr>
          <a:xfrm>
            <a:off x="19054117" y="6134164"/>
            <a:ext cx="3805883" cy="3805883"/>
          </a:xfrm>
          <a:prstGeom prst="ellipse">
            <a:avLst/>
          </a:prstGeom>
          <a:solidFill>
            <a:schemeClr val="bg1">
              <a:lumMod val="85000"/>
            </a:schemeClr>
          </a:solidFill>
        </p:spPr>
        <p:txBody>
          <a:bodyPr numCol="1" spcCol="38100" anchor="ctr">
            <a:noAutofit/>
          </a:bodyPr>
          <a:lstStyle>
            <a:lvl1pPr algn="ctr">
              <a:lnSpc>
                <a:spcPct val="80000"/>
              </a:lnSpc>
              <a:defRPr sz="4000" spc="0">
                <a:solidFill>
                  <a:srgbClr val="FFFFFF"/>
                </a:solidFill>
                <a:latin typeface="Titillium WebSemiBold"/>
                <a:ea typeface="Titillium WebSemiBold"/>
                <a:cs typeface="Titillium WebSemiBold"/>
                <a:sym typeface="Titillium WebSemiBold"/>
              </a:defRPr>
            </a:lvl1pPr>
          </a:lstStyle>
          <a:p>
            <a:r>
              <a:rPr dirty="0"/>
              <a:t>We are the future</a:t>
            </a:r>
            <a:endParaRPr dirty="0"/>
          </a:p>
        </p:txBody>
      </p:sp>
      <p:sp>
        <p:nvSpPr>
          <p:cNvPr id="866" name="Shape 866"/>
          <p:cNvSpPr>
            <a:spLocks noGrp="1"/>
          </p:cNvSpPr>
          <p:nvPr>
            <p:ph type="body" sz="quarter" idx="15" hasCustomPrompt="1"/>
          </p:nvPr>
        </p:nvSpPr>
        <p:spPr>
          <a:xfrm>
            <a:off x="1524000" y="7554763"/>
            <a:ext cx="1146473" cy="1146474"/>
          </a:xfrm>
          <a:prstGeom prst="ellipse">
            <a:avLst/>
          </a:prstGeom>
          <a:solidFill>
            <a:schemeClr val="accent6"/>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70" name="Shape 870"/>
          <p:cNvSpPr>
            <a:spLocks noGrp="1"/>
          </p:cNvSpPr>
          <p:nvPr>
            <p:ph type="body" sz="quarter" idx="18" hasCustomPrompt="1"/>
          </p:nvPr>
        </p:nvSpPr>
        <p:spPr>
          <a:xfrm>
            <a:off x="6558259" y="7554763"/>
            <a:ext cx="1146474" cy="1146474"/>
          </a:xfrm>
          <a:prstGeom prst="ellipse">
            <a:avLst/>
          </a:prstGeom>
          <a:solidFill>
            <a:schemeClr val="accent3"/>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
        <p:nvSpPr>
          <p:cNvPr id="874" name="Shape 874"/>
          <p:cNvSpPr>
            <a:spLocks noGrp="1"/>
          </p:cNvSpPr>
          <p:nvPr>
            <p:ph type="body" sz="quarter" idx="21" hasCustomPrompt="1"/>
          </p:nvPr>
        </p:nvSpPr>
        <p:spPr>
          <a:xfrm>
            <a:off x="11618763" y="7554763"/>
            <a:ext cx="1146474" cy="1146474"/>
          </a:xfrm>
          <a:prstGeom prst="ellipse">
            <a:avLst/>
          </a:prstGeom>
          <a:solidFill>
            <a:schemeClr val="accent4"/>
          </a:solidFill>
        </p:spPr>
        <p:txBody>
          <a:bodyPr lIns="71437" tIns="71437" rIns="71437" bIns="71437" numCol="1" spcCol="38100" anchor="ctr">
            <a:noAutofit/>
          </a:bodyPr>
          <a:lstStyle/>
          <a:p>
            <a:pPr algn="ctr">
              <a:lnSpc>
                <a:spcPct val="70000"/>
              </a:lnSpc>
              <a:defRPr spc="0">
                <a:solidFill>
                  <a:srgbClr val="FFFFFF"/>
                </a:solidFill>
                <a:latin typeface="Titillium WebSemiBold"/>
                <a:ea typeface="Titillium WebSemiBold"/>
                <a:cs typeface="Titillium WebSemiBold"/>
                <a:sym typeface="Titillium WebSemiBold"/>
              </a:defRPr>
            </a:pPr>
            <a:r>
              <a:rPr lang="en-US"/>
              <a:t> </a:t>
            </a:r>
            <a:endParaRPr lang="en-US"/>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Stages 1">
    <p:spTree>
      <p:nvGrpSpPr>
        <p:cNvPr id="1" name=""/>
        <p:cNvGrpSpPr/>
        <p:nvPr/>
      </p:nvGrpSpPr>
      <p:grpSpPr>
        <a:xfrm>
          <a:off x="0" y="0"/>
          <a:ext cx="0" cy="0"/>
          <a:chOff x="0" y="0"/>
          <a:chExt cx="0" cy="0"/>
        </a:xfrm>
      </p:grpSpPr>
      <p:sp>
        <p:nvSpPr>
          <p:cNvPr id="13" name="Shape 63"/>
          <p:cNvSpPr>
            <a:spLocks noGrp="1"/>
          </p:cNvSpPr>
          <p:nvPr>
            <p:ph type="pic" sz="quarter" idx="26" hasCustomPrompt="1"/>
          </p:nvPr>
        </p:nvSpPr>
        <p:spPr>
          <a:xfrm>
            <a:off x="12954000" y="2286000"/>
            <a:ext cx="22860000" cy="22860000"/>
          </a:xfrm>
          <a:prstGeom prst="ellipse">
            <a:avLst/>
          </a:prstGeom>
          <a:noFill/>
          <a:ln>
            <a:noFill/>
          </a:ln>
          <a:effectLst/>
        </p:spPr>
        <p:txBody>
          <a:bodyPr lIns="91439" tIns="45719" rIns="91439" bIns="45719" anchor="t">
            <a:noAutofit/>
          </a:bodyPr>
          <a:lstStyle>
            <a:lvl1pPr marL="0" indent="0" algn="l">
              <a:buNone/>
              <a:defRPr baseline="0">
                <a:solidFill>
                  <a:srgbClr val="000000"/>
                </a:solidFill>
              </a:defRPr>
            </a:lvl1pPr>
          </a:lstStyle>
          <a:p>
            <a:r>
              <a:rPr lang="en-US" dirty="0"/>
              <a:t> </a:t>
            </a:r>
            <a:endParaRPr dirty="0"/>
          </a:p>
        </p:txBody>
      </p:sp>
      <p:sp>
        <p:nvSpPr>
          <p:cNvPr id="886" name="Shape 88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87" name="Shape 88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888" name="Shape 88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89" name="Shape 889"/>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90" name="Shape 89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91" name="Shape 891"/>
          <p:cNvSpPr>
            <a:spLocks noGrp="1"/>
          </p:cNvSpPr>
          <p:nvPr>
            <p:ph type="title" hasCustomPrompt="1"/>
          </p:nvPr>
        </p:nvSpPr>
        <p:spPr>
          <a:xfrm>
            <a:off x="3047999" y="1524000"/>
            <a:ext cx="9906001" cy="3867832"/>
          </a:xfrm>
          <a:prstGeom prst="rect">
            <a:avLst/>
          </a:prstGeom>
        </p:spPr>
        <p:txBody>
          <a:bodyPr anchor="b"/>
          <a:lstStyle>
            <a:lvl1pPr algn="l">
              <a:lnSpc>
                <a:spcPct val="70000"/>
              </a:lnSpc>
              <a:defRPr sz="10800">
                <a:solidFill>
                  <a:schemeClr val="accent5">
                    <a:hueOff val="315652"/>
                    <a:satOff val="-16549"/>
                    <a:lumOff val="-24597"/>
                  </a:schemeClr>
                </a:solidFill>
              </a:defRPr>
            </a:lvl1pPr>
          </a:lstStyle>
          <a:p>
            <a:r>
              <a:t>Title Text</a:t>
            </a:r>
          </a:p>
        </p:txBody>
      </p:sp>
      <p:sp>
        <p:nvSpPr>
          <p:cNvPr id="892" name="Shape 892"/>
          <p:cNvSpPr>
            <a:spLocks noGrp="1"/>
          </p:cNvSpPr>
          <p:nvPr>
            <p:ph type="body" sz="quarter" idx="1" hasCustomPrompt="1"/>
          </p:nvPr>
        </p:nvSpPr>
        <p:spPr>
          <a:xfrm>
            <a:off x="3047999" y="5391649"/>
            <a:ext cx="9906001"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893" name="Shape 893"/>
          <p:cNvSpPr>
            <a:spLocks noGrp="1"/>
          </p:cNvSpPr>
          <p:nvPr>
            <p:ph type="body" sz="quarter" idx="14" hasCustomPrompt="1"/>
          </p:nvPr>
        </p:nvSpPr>
        <p:spPr>
          <a:xfrm>
            <a:off x="17888400" y="5662800"/>
            <a:ext cx="3844800" cy="8821004"/>
          </a:xfrm>
          <a:prstGeom prst="rect">
            <a:avLst/>
          </a:prstGeom>
        </p:spPr>
        <p:txBody>
          <a:bodyPr wrap="none" lIns="71437" tIns="71437" rIns="71437" bIns="71437" numCol="1" spcCol="38100" anchor="b">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1</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3" name="TextBox 2"/>
          <p:cNvSpPr txBox="1"/>
          <p:nvPr userDrawn="1"/>
        </p:nvSpPr>
        <p:spPr>
          <a:xfrm>
            <a:off x="14651665" y="4046587"/>
            <a:ext cx="144334" cy="4766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690" rtl="0" fontAlgn="auto" latinLnBrk="0" hangingPunct="0">
              <a:lnSpc>
                <a:spcPct val="90000"/>
              </a:lnSpc>
              <a:spcBef>
                <a:spcPts val="0"/>
              </a:spcBef>
              <a:spcAft>
                <a:spcPts val="0"/>
              </a:spcAft>
              <a:buClrTx/>
              <a:buSzTx/>
              <a:buFontTx/>
              <a:buNone/>
            </a:pPr>
            <a:endParaRPr kumimoji="0" lang="en-US"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Stages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0807700" y="7848600"/>
            <a:ext cx="13576300" cy="5892800"/>
          </a:xfrm>
          <a:prstGeom prst="rect">
            <a:avLst/>
          </a:prstGeom>
        </p:spPr>
      </p:pic>
      <p:sp>
        <p:nvSpPr>
          <p:cNvPr id="12" name="Shape 63"/>
          <p:cNvSpPr>
            <a:spLocks noGrp="1"/>
          </p:cNvSpPr>
          <p:nvPr>
            <p:ph type="pic" sz="quarter" idx="26" hasCustomPrompt="1"/>
          </p:nvPr>
        </p:nvSpPr>
        <p:spPr>
          <a:xfrm>
            <a:off x="-11430000" y="2311400"/>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02" name="Shape 90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03" name="Shape 903"/>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04" name="Shape 90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05" name="Shape 90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06" name="Shape 90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07" name="Shape 907"/>
          <p:cNvSpPr>
            <a:spLocks noGrp="1"/>
          </p:cNvSpPr>
          <p:nvPr>
            <p:ph type="title" hasCustomPrompt="1"/>
          </p:nvPr>
        </p:nvSpPr>
        <p:spPr>
          <a:xfrm>
            <a:off x="11430000" y="1524000"/>
            <a:ext cx="9906000" cy="3867832"/>
          </a:xfrm>
          <a:prstGeom prst="rect">
            <a:avLst/>
          </a:prstGeom>
        </p:spPr>
        <p:txBody>
          <a:bodyPr anchor="b"/>
          <a:lstStyle>
            <a:lvl1pPr algn="l">
              <a:lnSpc>
                <a:spcPct val="70000"/>
              </a:lnSpc>
              <a:defRPr sz="10800">
                <a:solidFill>
                  <a:schemeClr val="accent5">
                    <a:hueOff val="315652"/>
                    <a:satOff val="-16549"/>
                    <a:lumOff val="-24597"/>
                  </a:schemeClr>
                </a:solidFill>
              </a:defRPr>
            </a:lvl1pPr>
          </a:lstStyle>
          <a:p>
            <a:r>
              <a:t>Title Text</a:t>
            </a:r>
          </a:p>
        </p:txBody>
      </p:sp>
      <p:sp>
        <p:nvSpPr>
          <p:cNvPr id="908" name="Shape 908"/>
          <p:cNvSpPr>
            <a:spLocks noGrp="1"/>
          </p:cNvSpPr>
          <p:nvPr>
            <p:ph type="body" sz="quarter" idx="1" hasCustomPrompt="1"/>
          </p:nvPr>
        </p:nvSpPr>
        <p:spPr>
          <a:xfrm>
            <a:off x="11430000" y="5391649"/>
            <a:ext cx="990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09" name="Shape 909"/>
          <p:cNvSpPr>
            <a:spLocks noGrp="1"/>
          </p:cNvSpPr>
          <p:nvPr>
            <p:ph type="body" sz="quarter" idx="14" hasCustomPrompt="1"/>
          </p:nvPr>
        </p:nvSpPr>
        <p:spPr>
          <a:xfrm>
            <a:off x="1321799" y="5691793"/>
            <a:ext cx="5102358"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2</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Simple Slide 2">
    <p:spTree>
      <p:nvGrpSpPr>
        <p:cNvPr id="1" name=""/>
        <p:cNvGrpSpPr/>
        <p:nvPr/>
      </p:nvGrpSpPr>
      <p:grpSpPr>
        <a:xfrm>
          <a:off x="0" y="0"/>
          <a:ext cx="0" cy="0"/>
          <a:chOff x="0" y="0"/>
          <a:chExt cx="0" cy="0"/>
        </a:xfrm>
      </p:grpSpPr>
      <p:sp>
        <p:nvSpPr>
          <p:cNvPr id="81" name="Shape 81"/>
          <p:cNvSpPr>
            <a:spLocks noGrp="1"/>
          </p:cNvSpPr>
          <p:nvPr>
            <p:ph type="body" sz="quarter" idx="13" hasCustomPrompt="1"/>
          </p:nvPr>
        </p:nvSpPr>
        <p:spPr>
          <a:xfrm>
            <a:off x="1523999" y="6836735"/>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82" name="Shape 8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3" name="Shape 8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4" name="Shape 8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5" name="Shape 85"/>
          <p:cNvSpPr>
            <a:spLocks noGrp="1"/>
          </p:cNvSpPr>
          <p:nvPr>
            <p:ph type="sldNum" sz="quarter" idx="2"/>
          </p:nvPr>
        </p:nvSpPr>
        <p:spPr>
          <a:prstGeom prst="rect">
            <a:avLst/>
          </a:prstGeom>
        </p:spPr>
        <p:txBody>
          <a:bodyPr/>
          <a:lstStyle/>
          <a:p>
            <a:fld id="{86CB4B4D-7CA3-9044-876B-883B54F8677D}" type="slidenum">
              <a:rPr/>
            </a:fld>
            <a:endParaRPr/>
          </a:p>
        </p:txBody>
      </p:sp>
      <p:sp>
        <p:nvSpPr>
          <p:cNvPr id="86" name="Shape 86"/>
          <p:cNvSpPr>
            <a:spLocks noGrp="1"/>
          </p:cNvSpPr>
          <p:nvPr>
            <p:ph type="title" hasCustomPrompt="1"/>
          </p:nvPr>
        </p:nvSpPr>
        <p:spPr>
          <a:xfrm>
            <a:off x="1523999" y="756146"/>
            <a:ext cx="4572001" cy="6095346"/>
          </a:xfrm>
          <a:prstGeom prst="rect">
            <a:avLst/>
          </a:prstGeom>
        </p:spPr>
        <p:txBody>
          <a:bodyPr anchor="b"/>
          <a:lstStyle>
            <a:lvl1pPr algn="l">
              <a:lnSpc>
                <a:spcPct val="100000"/>
              </a:lnSpc>
              <a:defRPr/>
            </a:lvl1pPr>
          </a:lstStyle>
          <a:p>
            <a:r>
              <a:t>Title Text</a:t>
            </a:r>
          </a:p>
        </p:txBody>
      </p:sp>
      <p:sp>
        <p:nvSpPr>
          <p:cNvPr id="87" name="Shape 87"/>
          <p:cNvSpPr>
            <a:spLocks noGrp="1"/>
          </p:cNvSpPr>
          <p:nvPr>
            <p:ph type="body" sz="quarter" idx="1" hasCustomPrompt="1"/>
          </p:nvPr>
        </p:nvSpPr>
        <p:spPr>
          <a:xfrm>
            <a:off x="1523999" y="8894762"/>
            <a:ext cx="4572001" cy="3302993"/>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89" name="Shape 89"/>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Stages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12" name="Shape 63"/>
          <p:cNvSpPr>
            <a:spLocks noGrp="1"/>
          </p:cNvSpPr>
          <p:nvPr>
            <p:ph type="pic" sz="quarter" idx="26" hasCustomPrompt="1"/>
          </p:nvPr>
        </p:nvSpPr>
        <p:spPr>
          <a:xfrm>
            <a:off x="12979398" y="-11430000"/>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18" name="Shape 91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19" name="Shape 91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20" name="Shape 92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21" name="Shape 921"/>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22" name="Shape 922"/>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23" name="Shape 923"/>
          <p:cNvSpPr>
            <a:spLocks noGrp="1"/>
          </p:cNvSpPr>
          <p:nvPr>
            <p:ph type="title" hasCustomPrompt="1"/>
          </p:nvPr>
        </p:nvSpPr>
        <p:spPr>
          <a:xfrm>
            <a:off x="3047999" y="1524000"/>
            <a:ext cx="9906001" cy="6788833"/>
          </a:xfrm>
          <a:prstGeom prst="rect">
            <a:avLst/>
          </a:prstGeom>
        </p:spPr>
        <p:txBody>
          <a:bodyPr anchor="b"/>
          <a:lstStyle>
            <a:lvl1pPr algn="l">
              <a:lnSpc>
                <a:spcPct val="70000"/>
              </a:lnSpc>
              <a:defRPr sz="10800">
                <a:solidFill>
                  <a:schemeClr val="accent5">
                    <a:hueOff val="315652"/>
                    <a:satOff val="-16549"/>
                    <a:lumOff val="-24597"/>
                  </a:schemeClr>
                </a:solidFill>
              </a:defRPr>
            </a:lvl1pPr>
          </a:lstStyle>
          <a:p>
            <a:r>
              <a:t>Title Text</a:t>
            </a:r>
          </a:p>
        </p:txBody>
      </p:sp>
      <p:sp>
        <p:nvSpPr>
          <p:cNvPr id="924" name="Shape 924"/>
          <p:cNvSpPr>
            <a:spLocks noGrp="1"/>
          </p:cNvSpPr>
          <p:nvPr>
            <p:ph type="body" sz="quarter" idx="1" hasCustomPrompt="1"/>
          </p:nvPr>
        </p:nvSpPr>
        <p:spPr>
          <a:xfrm>
            <a:off x="3047999" y="8312832"/>
            <a:ext cx="9906001" cy="3455028"/>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25" name="Shape 925"/>
          <p:cNvSpPr>
            <a:spLocks noGrp="1"/>
          </p:cNvSpPr>
          <p:nvPr>
            <p:ph type="body" sz="quarter" idx="14" hasCustomPrompt="1"/>
          </p:nvPr>
        </p:nvSpPr>
        <p:spPr>
          <a:xfrm>
            <a:off x="17493925" y="896281"/>
            <a:ext cx="4991750"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3</a:t>
            </a: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tages 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0807700" y="7823200"/>
            <a:ext cx="13576300" cy="5892800"/>
          </a:xfrm>
          <a:prstGeom prst="rect">
            <a:avLst/>
          </a:prstGeom>
        </p:spPr>
      </p:pic>
      <p:sp>
        <p:nvSpPr>
          <p:cNvPr id="12" name="Shape 63"/>
          <p:cNvSpPr>
            <a:spLocks noGrp="1"/>
          </p:cNvSpPr>
          <p:nvPr>
            <p:ph type="pic" sz="quarter" idx="26" hasCustomPrompt="1"/>
          </p:nvPr>
        </p:nvSpPr>
        <p:spPr>
          <a:xfrm>
            <a:off x="-11430000" y="-11435759"/>
            <a:ext cx="22860000" cy="22860000"/>
          </a:xfrm>
          <a:prstGeom prst="ellipse">
            <a:avLst/>
          </a:prstGeom>
          <a:noFill/>
          <a:ln>
            <a:noFill/>
          </a:ln>
          <a:effectLst/>
        </p:spPr>
        <p:txBody>
          <a:bodyPr lIns="91439" tIns="45719" rIns="91439" bIns="45719" anchor="t">
            <a:noAutofit/>
          </a:bodyPr>
          <a:lstStyle>
            <a:lvl1pPr marL="0" indent="0">
              <a:buNone/>
              <a:defRPr baseline="0">
                <a:solidFill>
                  <a:schemeClr val="bg1"/>
                </a:solidFill>
              </a:defRPr>
            </a:lvl1pPr>
          </a:lstStyle>
          <a:p>
            <a:r>
              <a:rPr lang="en-US" dirty="0"/>
              <a:t> </a:t>
            </a:r>
            <a:endParaRPr dirty="0"/>
          </a:p>
        </p:txBody>
      </p:sp>
      <p:sp>
        <p:nvSpPr>
          <p:cNvPr id="934" name="Shape 93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35" name="Shape 935"/>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936" name="Shape 93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37" name="Shape 93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38" name="Shape 93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39" name="Shape 939"/>
          <p:cNvSpPr>
            <a:spLocks noGrp="1"/>
          </p:cNvSpPr>
          <p:nvPr>
            <p:ph type="title" hasCustomPrompt="1"/>
          </p:nvPr>
        </p:nvSpPr>
        <p:spPr>
          <a:xfrm>
            <a:off x="11430000" y="1524000"/>
            <a:ext cx="9906000" cy="6788832"/>
          </a:xfrm>
          <a:prstGeom prst="rect">
            <a:avLst/>
          </a:prstGeom>
        </p:spPr>
        <p:txBody>
          <a:bodyPr anchor="b"/>
          <a:lstStyle>
            <a:lvl1pPr algn="l">
              <a:lnSpc>
                <a:spcPct val="70000"/>
              </a:lnSpc>
              <a:defRPr sz="10800">
                <a:solidFill>
                  <a:schemeClr val="accent5">
                    <a:hueOff val="315652"/>
                    <a:satOff val="-16549"/>
                    <a:lumOff val="-24597"/>
                  </a:schemeClr>
                </a:solidFill>
              </a:defRPr>
            </a:lvl1pPr>
          </a:lstStyle>
          <a:p>
            <a:r>
              <a:t>Title Text</a:t>
            </a:r>
          </a:p>
        </p:txBody>
      </p:sp>
      <p:sp>
        <p:nvSpPr>
          <p:cNvPr id="940" name="Shape 940"/>
          <p:cNvSpPr>
            <a:spLocks noGrp="1"/>
          </p:cNvSpPr>
          <p:nvPr>
            <p:ph type="body" sz="quarter" idx="1" hasCustomPrompt="1"/>
          </p:nvPr>
        </p:nvSpPr>
        <p:spPr>
          <a:xfrm>
            <a:off x="11430000" y="8310062"/>
            <a:ext cx="9906000" cy="3456584"/>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941" name="Shape 941"/>
          <p:cNvSpPr>
            <a:spLocks noGrp="1"/>
          </p:cNvSpPr>
          <p:nvPr>
            <p:ph type="body" sz="quarter" idx="14" hasCustomPrompt="1"/>
          </p:nvPr>
        </p:nvSpPr>
        <p:spPr>
          <a:xfrm>
            <a:off x="1898192" y="895252"/>
            <a:ext cx="5347617" cy="8762013"/>
          </a:xfrm>
          <a:prstGeom prst="rect">
            <a:avLst/>
          </a:prstGeom>
        </p:spPr>
        <p:txBody>
          <a:bodyPr wrap="none" lIns="71437" tIns="71437" rIns="71437" bIns="71437" numCol="1" spcCol="38100" anchor="ctr">
            <a:spAutoFit/>
          </a:bodyPr>
          <a:lstStyle>
            <a:lvl1pPr algn="ctr">
              <a:lnSpc>
                <a:spcPct val="80000"/>
              </a:lnSpc>
              <a:defRPr sz="70000">
                <a:solidFill>
                  <a:schemeClr val="bg1">
                    <a:lumMod val="85000"/>
                    <a:alpha val="40000"/>
                  </a:schemeClr>
                </a:solidFill>
                <a:latin typeface="Roboto Slab Regular"/>
                <a:ea typeface="Roboto Slab Regular"/>
                <a:cs typeface="Roboto Slab Regular"/>
                <a:sym typeface="Roboto Slab Regular"/>
              </a:defRPr>
            </a:lvl1pPr>
          </a:lstStyle>
          <a:p>
            <a:r>
              <a:t>4</a:t>
            </a: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p:cSld name="Quote">
    <p:spTree>
      <p:nvGrpSpPr>
        <p:cNvPr id="1" name=""/>
        <p:cNvGrpSpPr/>
        <p:nvPr/>
      </p:nvGrpSpPr>
      <p:grpSpPr>
        <a:xfrm>
          <a:off x="0" y="0"/>
          <a:ext cx="0" cy="0"/>
          <a:chOff x="0" y="0"/>
          <a:chExt cx="0" cy="0"/>
        </a:xfrm>
      </p:grpSpPr>
      <p:sp>
        <p:nvSpPr>
          <p:cNvPr id="948" name="Shape 948"/>
          <p:cNvSpPr/>
          <p:nvPr/>
        </p:nvSpPr>
        <p:spPr>
          <a:xfrm>
            <a:off x="6649394" y="-5854"/>
            <a:ext cx="17734606"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17347"/>
            <a:ext cx="13576300" cy="5892800"/>
          </a:xfrm>
          <a:prstGeom prst="rect">
            <a:avLst/>
          </a:prstGeom>
        </p:spPr>
      </p:pic>
      <p:sp>
        <p:nvSpPr>
          <p:cNvPr id="949" name="Shape 94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50" name="Shape 95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51" name="Shape 951"/>
          <p:cNvSpPr>
            <a:spLocks noGrp="1"/>
          </p:cNvSpPr>
          <p:nvPr>
            <p:ph type="sldNum" sz="quarter" idx="2"/>
          </p:nvPr>
        </p:nvSpPr>
        <p:spPr>
          <a:prstGeom prst="rect">
            <a:avLst/>
          </a:prstGeom>
        </p:spPr>
        <p:txBody>
          <a:bodyPr/>
          <a:lstStyle/>
          <a:p>
            <a:fld id="{86CB4B4D-7CA3-9044-876B-883B54F8677D}" type="slidenum">
              <a:rPr/>
            </a:fld>
            <a:endParaRPr/>
          </a:p>
        </p:txBody>
      </p:sp>
      <p:sp>
        <p:nvSpPr>
          <p:cNvPr id="952" name="Shape 952"/>
          <p:cNvSpPr>
            <a:spLocks noGrp="1"/>
          </p:cNvSpPr>
          <p:nvPr>
            <p:ph type="body" sz="quarter" idx="13" hasCustomPrompt="1"/>
          </p:nvPr>
        </p:nvSpPr>
        <p:spPr>
          <a:xfrm>
            <a:off x="8756650" y="3113654"/>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953" name="Shape 953"/>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
        <p:nvSpPr>
          <p:cNvPr id="954" name="Shape 95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55" name="Shape 95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57" name="Shape 957"/>
          <p:cNvSpPr>
            <a:spLocks noGrp="1"/>
          </p:cNvSpPr>
          <p:nvPr>
            <p:ph type="body" sz="quarter" idx="14" hasCustomPrompt="1"/>
          </p:nvPr>
        </p:nvSpPr>
        <p:spPr>
          <a:xfrm rot="2700000">
            <a:off x="5419673" y="3568870"/>
            <a:ext cx="2703231" cy="3048001"/>
          </a:xfrm>
          <a:custGeom>
            <a:avLst/>
            <a:gdLst/>
            <a:ahLst/>
            <a:cxnLst>
              <a:cxn ang="0">
                <a:pos x="wd2" y="hd2"/>
              </a:cxn>
              <a:cxn ang="5400000">
                <a:pos x="wd2" y="hd2"/>
              </a:cxn>
              <a:cxn ang="10800000">
                <a:pos x="wd2" y="hd2"/>
              </a:cxn>
              <a:cxn ang="16200000">
                <a:pos x="wd2" y="hd2"/>
              </a:cxn>
            </a:cxnLst>
            <a:rect l="0" t="0" r="r" b="b"/>
            <a:pathLst>
              <a:path w="19679" h="20704" extrusionOk="0">
                <a:moveTo>
                  <a:pt x="9839" y="0"/>
                </a:moveTo>
                <a:lnTo>
                  <a:pt x="8537" y="2431"/>
                </a:lnTo>
                <a:cubicBezTo>
                  <a:pt x="6469" y="2688"/>
                  <a:pt x="4471" y="3548"/>
                  <a:pt x="2882" y="5031"/>
                </a:cubicBezTo>
                <a:cubicBezTo>
                  <a:pt x="-961" y="8616"/>
                  <a:pt x="-961" y="14429"/>
                  <a:pt x="2882" y="18014"/>
                </a:cubicBezTo>
                <a:cubicBezTo>
                  <a:pt x="6724" y="21600"/>
                  <a:pt x="12954" y="21600"/>
                  <a:pt x="16796" y="18014"/>
                </a:cubicBezTo>
                <a:cubicBezTo>
                  <a:pt x="20639" y="14429"/>
                  <a:pt x="20639" y="8616"/>
                  <a:pt x="16796" y="5031"/>
                </a:cubicBezTo>
                <a:cubicBezTo>
                  <a:pt x="15207" y="3548"/>
                  <a:pt x="13209" y="2688"/>
                  <a:pt x="11141" y="2431"/>
                </a:cubicBezTo>
                <a:lnTo>
                  <a:pt x="9839" y="0"/>
                </a:lnTo>
                <a:close/>
              </a:path>
            </a:pathLst>
          </a:custGeom>
          <a:solidFill>
            <a:srgbClr val="DCDEE0"/>
          </a:solidFill>
        </p:spPr>
        <p:txBody>
          <a:bodyPr lIns="71437" tIns="71437" rIns="71437" bIns="71437" numCol="1" spcCol="38100" anchor="ctr">
            <a:noAutofit/>
          </a:bodyPr>
          <a:lstStyle/>
          <a:p>
            <a:pPr algn="ctr">
              <a:defRPr spc="0">
                <a:solidFill>
                  <a:schemeClr val="accent6">
                    <a:hueOff val="-2214564"/>
                    <a:satOff val="-18446"/>
                    <a:lumOff val="-82921"/>
                  </a:schemeClr>
                </a:solidFill>
                <a:latin typeface="Titillium WebSemiBold"/>
                <a:ea typeface="Titillium WebSemiBold"/>
                <a:cs typeface="Titillium WebSemiBold"/>
                <a:sym typeface="Titillium WebSemiBold"/>
              </a:defRPr>
            </a:pPr>
            <a:r>
              <a:rPr lang="en-US"/>
              <a:t> </a:t>
            </a:r>
            <a:endParaRPr lang="en-US"/>
          </a:p>
        </p:txBody>
      </p:sp>
      <p:sp>
        <p:nvSpPr>
          <p:cNvPr id="958" name="Shape 958"/>
          <p:cNvSpPr>
            <a:spLocks noGrp="1"/>
          </p:cNvSpPr>
          <p:nvPr>
            <p:ph type="body" sz="quarter" idx="15" hasCustomPrompt="1"/>
          </p:nvPr>
        </p:nvSpPr>
        <p:spPr>
          <a:xfrm rot="2700000">
            <a:off x="4413422" y="3568870"/>
            <a:ext cx="2703231" cy="3048001"/>
          </a:xfrm>
          <a:custGeom>
            <a:avLst/>
            <a:gdLst/>
            <a:ahLst/>
            <a:cxnLst>
              <a:cxn ang="0">
                <a:pos x="wd2" y="hd2"/>
              </a:cxn>
              <a:cxn ang="5400000">
                <a:pos x="wd2" y="hd2"/>
              </a:cxn>
              <a:cxn ang="10800000">
                <a:pos x="wd2" y="hd2"/>
              </a:cxn>
              <a:cxn ang="16200000">
                <a:pos x="wd2" y="hd2"/>
              </a:cxn>
            </a:cxnLst>
            <a:rect l="0" t="0" r="r" b="b"/>
            <a:pathLst>
              <a:path w="19679" h="20704" extrusionOk="0">
                <a:moveTo>
                  <a:pt x="9839" y="0"/>
                </a:moveTo>
                <a:lnTo>
                  <a:pt x="8537" y="2431"/>
                </a:lnTo>
                <a:cubicBezTo>
                  <a:pt x="6469" y="2688"/>
                  <a:pt x="4471" y="3548"/>
                  <a:pt x="2882" y="5031"/>
                </a:cubicBezTo>
                <a:cubicBezTo>
                  <a:pt x="-961" y="8616"/>
                  <a:pt x="-961" y="14429"/>
                  <a:pt x="2882" y="18014"/>
                </a:cubicBezTo>
                <a:cubicBezTo>
                  <a:pt x="6724" y="21600"/>
                  <a:pt x="12954" y="21600"/>
                  <a:pt x="16796" y="18014"/>
                </a:cubicBezTo>
                <a:cubicBezTo>
                  <a:pt x="20639" y="14429"/>
                  <a:pt x="20639" y="8616"/>
                  <a:pt x="16796" y="5031"/>
                </a:cubicBezTo>
                <a:cubicBezTo>
                  <a:pt x="15207" y="3548"/>
                  <a:pt x="13209" y="2688"/>
                  <a:pt x="11141" y="2431"/>
                </a:cubicBezTo>
                <a:lnTo>
                  <a:pt x="9839" y="0"/>
                </a:lnTo>
                <a:close/>
              </a:path>
            </a:pathLst>
          </a:custGeom>
          <a:solidFill>
            <a:srgbClr val="53585F">
              <a:alpha val="74948"/>
            </a:srgbClr>
          </a:solidFill>
        </p:spPr>
        <p:txBody>
          <a:bodyPr lIns="71437" tIns="71437" rIns="71437" bIns="71437" numCol="1" spcCol="38100" anchor="ctr">
            <a:noAutofit/>
          </a:bodyPr>
          <a:lstStyle/>
          <a:p>
            <a:pPr algn="ctr">
              <a:defRPr spc="0">
                <a:solidFill>
                  <a:schemeClr val="accent6">
                    <a:hueOff val="-2214564"/>
                    <a:satOff val="-18446"/>
                    <a:lumOff val="-82921"/>
                  </a:schemeClr>
                </a:solidFill>
                <a:latin typeface="Titillium WebSemiBold"/>
                <a:ea typeface="Titillium WebSemiBold"/>
                <a:cs typeface="Titillium WebSemiBold"/>
                <a:sym typeface="Titillium WebSemiBold"/>
              </a:defRPr>
            </a:pPr>
            <a:r>
              <a:rPr lang="en-US"/>
              <a:t> </a:t>
            </a:r>
            <a:endParaRPr lang="en-US"/>
          </a:p>
        </p:txBody>
      </p:sp>
      <p:sp>
        <p:nvSpPr>
          <p:cNvPr id="959" name="Shape 959"/>
          <p:cNvSpPr>
            <a:spLocks noGrp="1"/>
          </p:cNvSpPr>
          <p:nvPr>
            <p:ph type="body" sz="half" idx="1" hasCustomPrompt="1"/>
          </p:nvPr>
        </p:nvSpPr>
        <p:spPr>
          <a:xfrm>
            <a:off x="9017000" y="6096000"/>
            <a:ext cx="13081000" cy="5334000"/>
          </a:xfrm>
          <a:prstGeom prst="rect">
            <a:avLst/>
          </a:prstGeom>
        </p:spPr>
        <p:txBody>
          <a:bodyPr numCol="1" spcCol="38100"/>
          <a:lstStyle>
            <a:lvl1pPr>
              <a:lnSpc>
                <a:spcPct val="130000"/>
              </a:lnSpc>
              <a:defRPr sz="6000">
                <a:solidFill>
                  <a:srgbClr val="53585F"/>
                </a:solidFill>
              </a:defRPr>
            </a:lvl1pPr>
            <a:lvl2pPr>
              <a:lnSpc>
                <a:spcPct val="130000"/>
              </a:lnSpc>
              <a:defRPr sz="6000">
                <a:solidFill>
                  <a:srgbClr val="53585F"/>
                </a:solidFill>
              </a:defRPr>
            </a:lvl2pPr>
            <a:lvl3pPr>
              <a:lnSpc>
                <a:spcPct val="130000"/>
              </a:lnSpc>
              <a:defRPr sz="6000">
                <a:solidFill>
                  <a:srgbClr val="53585F"/>
                </a:solidFill>
              </a:defRPr>
            </a:lvl3pPr>
            <a:lvl4pPr>
              <a:lnSpc>
                <a:spcPct val="130000"/>
              </a:lnSpc>
              <a:defRPr sz="6000">
                <a:solidFill>
                  <a:srgbClr val="53585F"/>
                </a:solidFill>
              </a:defRPr>
            </a:lvl4pPr>
            <a:lvl5pPr>
              <a:lnSpc>
                <a:spcPct val="130000"/>
              </a:lnSpc>
              <a:defRPr sz="60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Image 1">
    <p:spTree>
      <p:nvGrpSpPr>
        <p:cNvPr id="1" name=""/>
        <p:cNvGrpSpPr/>
        <p:nvPr/>
      </p:nvGrpSpPr>
      <p:grpSpPr>
        <a:xfrm>
          <a:off x="0" y="0"/>
          <a:ext cx="0" cy="0"/>
          <a:chOff x="0" y="0"/>
          <a:chExt cx="0" cy="0"/>
        </a:xfrm>
      </p:grpSpPr>
      <p:sp>
        <p:nvSpPr>
          <p:cNvPr id="971" name="Shape 971"/>
          <p:cNvSpPr/>
          <p:nvPr/>
        </p:nvSpPr>
        <p:spPr>
          <a:xfrm>
            <a:off x="18288000" y="0"/>
            <a:ext cx="6096000" cy="13716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966" name="Shape 966"/>
          <p:cNvSpPr>
            <a:spLocks noGrp="1"/>
          </p:cNvSpPr>
          <p:nvPr>
            <p:ph type="body" sz="quarter" idx="13" hasCustomPrompt="1"/>
          </p:nvPr>
        </p:nvSpPr>
        <p:spPr>
          <a:xfrm>
            <a:off x="6846601" y="9000690"/>
            <a:ext cx="125969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9"/>
                    <a:lumOff val="-22096"/>
                    <a:alpha val="14859"/>
                  </a:schemeClr>
                </a:solidFill>
                <a:latin typeface="Roboto Slab Regular"/>
                <a:ea typeface="Roboto Slab Regular"/>
                <a:cs typeface="Roboto Slab Regular"/>
                <a:sym typeface="Roboto Slab Regular"/>
              </a:defRPr>
            </a:lvl1pPr>
          </a:lstStyle>
          <a:p>
            <a:r>
              <a:t>4</a:t>
            </a:r>
          </a:p>
        </p:txBody>
      </p:sp>
      <p:sp>
        <p:nvSpPr>
          <p:cNvPr id="967" name="Shape 967"/>
          <p:cNvSpPr>
            <a:spLocks noGrp="1"/>
          </p:cNvSpPr>
          <p:nvPr>
            <p:ph type="body" sz="quarter" idx="14" hasCustomPrompt="1"/>
          </p:nvPr>
        </p:nvSpPr>
        <p:spPr>
          <a:xfrm>
            <a:off x="1523999" y="9000690"/>
            <a:ext cx="1184351"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9"/>
                    <a:lumOff val="-22096"/>
                    <a:alpha val="14859"/>
                  </a:schemeClr>
                </a:solidFill>
                <a:latin typeface="Roboto Slab Regular"/>
                <a:ea typeface="Roboto Slab Regular"/>
                <a:cs typeface="Roboto Slab Regular"/>
                <a:sym typeface="Roboto Slab Regular"/>
              </a:defRPr>
            </a:lvl1pPr>
          </a:lstStyle>
          <a:p>
            <a:r>
              <a:t>3</a:t>
            </a:r>
          </a:p>
        </p:txBody>
      </p:sp>
      <p:sp>
        <p:nvSpPr>
          <p:cNvPr id="968" name="Shape 968"/>
          <p:cNvSpPr>
            <a:spLocks noGrp="1"/>
          </p:cNvSpPr>
          <p:nvPr>
            <p:ph type="body" sz="quarter" idx="15" hasCustomPrompt="1"/>
          </p:nvPr>
        </p:nvSpPr>
        <p:spPr>
          <a:xfrm>
            <a:off x="6898691" y="5765800"/>
            <a:ext cx="120760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9"/>
                    <a:lumOff val="-22096"/>
                    <a:alpha val="14859"/>
                  </a:schemeClr>
                </a:solidFill>
                <a:latin typeface="Roboto Slab Regular"/>
                <a:ea typeface="Roboto Slab Regular"/>
                <a:cs typeface="Roboto Slab Regular"/>
                <a:sym typeface="Roboto Slab Regular"/>
              </a:defRPr>
            </a:lvl1pPr>
          </a:lstStyle>
          <a:p>
            <a:r>
              <a:t>2</a:t>
            </a:r>
          </a:p>
        </p:txBody>
      </p:sp>
      <p:sp>
        <p:nvSpPr>
          <p:cNvPr id="969" name="Shape 969"/>
          <p:cNvSpPr>
            <a:spLocks noGrp="1"/>
          </p:cNvSpPr>
          <p:nvPr>
            <p:ph type="body" sz="quarter" idx="16" hasCustomPrompt="1"/>
          </p:nvPr>
        </p:nvSpPr>
        <p:spPr>
          <a:xfrm>
            <a:off x="1523999" y="5765800"/>
            <a:ext cx="940645" cy="2657476"/>
          </a:xfrm>
          <a:prstGeom prst="rect">
            <a:avLst/>
          </a:prstGeom>
        </p:spPr>
        <p:txBody>
          <a:bodyPr wrap="none" lIns="71437" tIns="71437" rIns="71437" bIns="71437" numCol="1" spcCol="38100" anchor="ctr">
            <a:spAutoFit/>
          </a:bodyPr>
          <a:lstStyle>
            <a:lvl1pPr algn="r">
              <a:lnSpc>
                <a:spcPct val="80000"/>
              </a:lnSpc>
              <a:defRPr sz="15000">
                <a:solidFill>
                  <a:schemeClr val="accent6">
                    <a:hueOff val="116630"/>
                    <a:satOff val="-13339"/>
                    <a:lumOff val="-22096"/>
                    <a:alpha val="14859"/>
                  </a:schemeClr>
                </a:solidFill>
                <a:latin typeface="Roboto Slab Regular"/>
                <a:ea typeface="Roboto Slab Regular"/>
                <a:cs typeface="Roboto Slab Regular"/>
                <a:sym typeface="Roboto Slab Regular"/>
              </a:defRPr>
            </a:lvl1pPr>
          </a:lstStyle>
          <a:p>
            <a:r>
              <a:t>1</a:t>
            </a:r>
          </a:p>
        </p:txBody>
      </p:sp>
      <p:sp>
        <p:nvSpPr>
          <p:cNvPr id="970" name="Shape 970"/>
          <p:cNvSpPr>
            <a:spLocks noGrp="1"/>
          </p:cNvSpPr>
          <p:nvPr>
            <p:ph type="pic" sz="half" idx="17"/>
          </p:nvPr>
        </p:nvSpPr>
        <p:spPr>
          <a:xfrm>
            <a:off x="12191998" y="0"/>
            <a:ext cx="6096002" cy="13710147"/>
          </a:xfrm>
          <a:prstGeom prst="rect">
            <a:avLst/>
          </a:prstGeom>
        </p:spPr>
        <p:txBody>
          <a:bodyPr lIns="91439" tIns="45719" rIns="91439" bIns="45719" numCol="1" spcCol="38100">
            <a:noAutofit/>
          </a:bodyPr>
          <a:lstStyle/>
          <a:p/>
        </p:txBody>
      </p:sp>
      <p:sp>
        <p:nvSpPr>
          <p:cNvPr id="972" name="Shape 97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73" name="Shape 97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74" name="Shape 97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75" name="Shape 975"/>
          <p:cNvSpPr>
            <a:spLocks noGrp="1"/>
          </p:cNvSpPr>
          <p:nvPr>
            <p:ph type="sldNum" sz="quarter" idx="2"/>
          </p:nvPr>
        </p:nvSpPr>
        <p:spPr>
          <a:prstGeom prst="rect">
            <a:avLst/>
          </a:prstGeom>
        </p:spPr>
        <p:txBody>
          <a:bodyPr/>
          <a:lstStyle/>
          <a:p>
            <a:fld id="{86CB4B4D-7CA3-9044-876B-883B54F8677D}" type="slidenum">
              <a:rPr/>
            </a:fld>
            <a:endParaRPr/>
          </a:p>
        </p:txBody>
      </p:sp>
      <p:sp>
        <p:nvSpPr>
          <p:cNvPr id="976" name="Shape 976"/>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77" name="Shape 97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80" name="Shape 980"/>
          <p:cNvSpPr>
            <a:spLocks noGrp="1"/>
          </p:cNvSpPr>
          <p:nvPr>
            <p:ph type="body" sz="quarter" idx="20" hasCustomPrompt="1"/>
          </p:nvPr>
        </p:nvSpPr>
        <p:spPr>
          <a:xfrm>
            <a:off x="1523999" y="6858000"/>
            <a:ext cx="4232351" cy="727076"/>
          </a:xfrm>
          <a:prstGeom prst="rect">
            <a:avLst/>
          </a:prstGeom>
        </p:spPr>
        <p:txBody>
          <a:bodyPr numCol="1" spcCol="38100" anchor="b"/>
          <a:lstStyle>
            <a:lvl1pPr>
              <a:lnSpc>
                <a:spcPct val="130000"/>
              </a:lnSpc>
              <a:defRPr sz="2400" b="1" cap="all" spc="240">
                <a:solidFill>
                  <a:schemeClr val="accent6">
                    <a:hueOff val="-2214564"/>
                    <a:satOff val="-18446"/>
                    <a:lumOff val="-82921"/>
                  </a:schemeClr>
                </a:solidFill>
              </a:defRPr>
            </a:lvl1pPr>
          </a:lstStyle>
          <a:p>
            <a:r>
              <a:t>Engineering Intern</a:t>
            </a:r>
          </a:p>
        </p:txBody>
      </p:sp>
      <p:sp>
        <p:nvSpPr>
          <p:cNvPr id="982" name="Shape 982"/>
          <p:cNvSpPr>
            <a:spLocks noGrp="1"/>
          </p:cNvSpPr>
          <p:nvPr>
            <p:ph type="body" sz="quarter" idx="22" hasCustomPrompt="1"/>
          </p:nvPr>
        </p:nvSpPr>
        <p:spPr>
          <a:xfrm>
            <a:off x="1523999" y="10092890"/>
            <a:ext cx="4232351" cy="727076"/>
          </a:xfrm>
          <a:prstGeom prst="rect">
            <a:avLst/>
          </a:prstGeom>
        </p:spPr>
        <p:txBody>
          <a:bodyPr numCol="1" spcCol="38100" anchor="b"/>
          <a:lstStyle>
            <a:lvl1pPr>
              <a:lnSpc>
                <a:spcPct val="130000"/>
              </a:lnSpc>
              <a:defRPr sz="2400" b="1" cap="all" spc="240">
                <a:solidFill>
                  <a:schemeClr val="accent6">
                    <a:hueOff val="-2214564"/>
                    <a:satOff val="-18446"/>
                    <a:lumOff val="-82921"/>
                  </a:schemeClr>
                </a:solidFill>
              </a:defRPr>
            </a:lvl1pPr>
          </a:lstStyle>
          <a:p>
            <a:r>
              <a:t>Software engineer</a:t>
            </a:r>
          </a:p>
        </p:txBody>
      </p:sp>
      <p:sp>
        <p:nvSpPr>
          <p:cNvPr id="984" name="Shape 984"/>
          <p:cNvSpPr>
            <a:spLocks noGrp="1"/>
          </p:cNvSpPr>
          <p:nvPr>
            <p:ph type="body" sz="quarter" idx="24" hasCustomPrompt="1"/>
          </p:nvPr>
        </p:nvSpPr>
        <p:spPr>
          <a:xfrm>
            <a:off x="6886726" y="6858000"/>
            <a:ext cx="4232351" cy="727076"/>
          </a:xfrm>
          <a:prstGeom prst="rect">
            <a:avLst/>
          </a:prstGeom>
        </p:spPr>
        <p:txBody>
          <a:bodyPr numCol="1" spcCol="38100" anchor="b"/>
          <a:lstStyle>
            <a:lvl1pPr>
              <a:lnSpc>
                <a:spcPct val="130000"/>
              </a:lnSpc>
              <a:defRPr sz="2400" b="1" cap="all" spc="240">
                <a:solidFill>
                  <a:schemeClr val="accent6">
                    <a:hueOff val="-2214564"/>
                    <a:satOff val="-18446"/>
                    <a:lumOff val="-82921"/>
                  </a:schemeClr>
                </a:solidFill>
              </a:defRPr>
            </a:lvl1pPr>
          </a:lstStyle>
          <a:p>
            <a:r>
              <a:t>Project manager</a:t>
            </a:r>
          </a:p>
        </p:txBody>
      </p:sp>
      <p:sp>
        <p:nvSpPr>
          <p:cNvPr id="986" name="Shape 986"/>
          <p:cNvSpPr>
            <a:spLocks noGrp="1"/>
          </p:cNvSpPr>
          <p:nvPr>
            <p:ph type="body" sz="quarter" idx="26" hasCustomPrompt="1"/>
          </p:nvPr>
        </p:nvSpPr>
        <p:spPr>
          <a:xfrm>
            <a:off x="6836885" y="10092890"/>
            <a:ext cx="4232351" cy="727076"/>
          </a:xfrm>
          <a:prstGeom prst="rect">
            <a:avLst/>
          </a:prstGeom>
        </p:spPr>
        <p:txBody>
          <a:bodyPr numCol="1" spcCol="38100" anchor="b"/>
          <a:lstStyle>
            <a:lvl1pPr defTabSz="813435">
              <a:lnSpc>
                <a:spcPct val="130000"/>
              </a:lnSpc>
              <a:defRPr sz="2375" b="1" cap="all" spc="237">
                <a:solidFill>
                  <a:schemeClr val="accent6">
                    <a:hueOff val="-2214564"/>
                    <a:satOff val="-18446"/>
                    <a:lumOff val="-82921"/>
                  </a:schemeClr>
                </a:solidFill>
              </a:defRPr>
            </a:lvl1pPr>
          </a:lstStyle>
          <a:p>
            <a:r>
              <a:t>Sr. Project Manager</a:t>
            </a:r>
          </a:p>
        </p:txBody>
      </p:sp>
      <p:sp>
        <p:nvSpPr>
          <p:cNvPr id="988" name="Shape 988"/>
          <p:cNvSpPr>
            <a:spLocks noGrp="1"/>
          </p:cNvSpPr>
          <p:nvPr>
            <p:ph type="title" hasCustomPrompt="1"/>
          </p:nvPr>
        </p:nvSpPr>
        <p:spPr>
          <a:xfrm>
            <a:off x="1523999" y="756146"/>
            <a:ext cx="9144007" cy="3821709"/>
          </a:xfrm>
          <a:prstGeom prst="rect">
            <a:avLst/>
          </a:prstGeom>
        </p:spPr>
        <p:txBody>
          <a:bodyPr anchor="b"/>
          <a:lstStyle>
            <a:lvl1pPr algn="l"/>
          </a:lstStyle>
          <a:p>
            <a:r>
              <a:t>Title Text</a:t>
            </a:r>
          </a:p>
        </p:txBody>
      </p:sp>
      <p:sp>
        <p:nvSpPr>
          <p:cNvPr id="987" name="Shape 987"/>
          <p:cNvSpPr>
            <a:spLocks noGrp="1"/>
          </p:cNvSpPr>
          <p:nvPr>
            <p:ph type="body" sz="quarter" idx="1" hasCustomPrompt="1"/>
          </p:nvPr>
        </p:nvSpPr>
        <p:spPr>
          <a:xfrm rot="16200000">
            <a:off x="18288000" y="6858000"/>
            <a:ext cx="6096000" cy="3048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26" name="Text Placeholder 3"/>
          <p:cNvSpPr>
            <a:spLocks noGrp="1"/>
          </p:cNvSpPr>
          <p:nvPr>
            <p:ph type="body" sz="quarter" idx="27" hasCustomPrompt="1"/>
          </p:nvPr>
        </p:nvSpPr>
        <p:spPr>
          <a:xfrm>
            <a:off x="1525198" y="4565182"/>
            <a:ext cx="6094800" cy="777600"/>
          </a:xfrm>
          <a:prstGeom prst="rect">
            <a:avLst/>
          </a:prstGeom>
        </p:spPr>
        <p:txBody>
          <a:bodyPr>
            <a:norm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accent6">
                    <a:hueOff val="-2214564"/>
                    <a:satOff val="-18446"/>
                    <a:lumOff val="-82921"/>
                    <a:alpha val="35000"/>
                  </a:schemeClr>
                </a:solidFill>
              </a:defRPr>
            </a:lvl1pPr>
          </a:lstStyle>
          <a:p>
            <a:pPr marL="0" marR="0" lvl="0" indent="0" algn="l" defTabSz="821690" rtl="0" eaLnBrk="1" fontAlgn="auto" latinLnBrk="0" hangingPunct="1">
              <a:lnSpc>
                <a:spcPct val="100000"/>
              </a:lnSpc>
              <a:spcBef>
                <a:spcPts val="0"/>
              </a:spcBef>
              <a:spcAft>
                <a:spcPts val="0"/>
              </a:spcAft>
              <a:buClrTx/>
              <a:buSzTx/>
              <a:buFontTx/>
              <a:buNone/>
              <a:defRPr/>
            </a:pPr>
            <a:r>
              <a:rPr lang="en-US" dirty="0">
                <a:solidFill>
                  <a:schemeClr val="accent6">
                    <a:hueOff val="-2214564"/>
                    <a:satOff val="-18446"/>
                    <a:lumOff val="-82921"/>
                    <a:alpha val="35000"/>
                  </a:schemeClr>
                </a:solidFill>
              </a:rPr>
              <a:t>/ This is the place </a:t>
            </a:r>
            <a:br>
              <a:rPr lang="en-US" dirty="0">
                <a:solidFill>
                  <a:schemeClr val="accent6">
                    <a:hueOff val="-2214564"/>
                    <a:satOff val="-18446"/>
                    <a:lumOff val="-82921"/>
                    <a:alpha val="35000"/>
                  </a:schemeClr>
                </a:solidFill>
              </a:rPr>
            </a:br>
            <a:r>
              <a:rPr lang="en-US" dirty="0">
                <a:solidFill>
                  <a:schemeClr val="accent6">
                    <a:hueOff val="-2214564"/>
                    <a:satOff val="-18446"/>
                    <a:lumOff val="-82921"/>
                    <a:alpha val="35000"/>
                  </a:schemeClr>
                </a:solidFill>
              </a:rPr>
              <a:t>for subtitle/</a:t>
            </a:r>
            <a:endParaRPr lang="en-US" dirty="0">
              <a:solidFill>
                <a:schemeClr val="accent6">
                  <a:hueOff val="-2214564"/>
                  <a:satOff val="-18446"/>
                  <a:lumOff val="-82921"/>
                  <a:alpha val="35000"/>
                </a:schemeClr>
              </a:solidFill>
            </a:endParaRPr>
          </a:p>
          <a:p>
            <a:pPr lvl="0"/>
            <a:endParaRPr lang="en-US" dirty="0"/>
          </a:p>
        </p:txBody>
      </p:sp>
      <p:sp>
        <p:nvSpPr>
          <p:cNvPr id="4" name="TextBox 3"/>
          <p:cNvSpPr txBox="1"/>
          <p:nvPr userDrawn="1"/>
        </p:nvSpPr>
        <p:spPr>
          <a:xfrm>
            <a:off x="1557079" y="763526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Parker Tech : Church Stoke, PA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January 20XX - May 20XX</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28" name="TextBox 27"/>
          <p:cNvSpPr txBox="1"/>
          <p:nvPr userDrawn="1"/>
        </p:nvSpPr>
        <p:spPr>
          <a:xfrm>
            <a:off x="6898691" y="7634175"/>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Acme Corp : Los Angeles, CA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September 20XX - August 20XX</a:t>
            </a:r>
            <a:r>
              <a:rPr lang="en-US" sz="2100">
                <a:solidFill>
                  <a:srgbClr val="000000">
                    <a:alpha val="70000"/>
                  </a:srgbClr>
                </a:solidFill>
                <a:effectLst/>
              </a:rPr>
              <a:t> </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29" name="TextBox 28"/>
          <p:cNvSpPr txBox="1"/>
          <p:nvPr userDrawn="1"/>
        </p:nvSpPr>
        <p:spPr>
          <a:xfrm>
            <a:off x="1523999" y="1082105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Parker Tech : Church Stoke, PA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May 20XX - August 20XX</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
        <p:nvSpPr>
          <p:cNvPr id="30" name="TextBox 29"/>
          <p:cNvSpPr txBox="1"/>
          <p:nvPr userDrawn="1"/>
        </p:nvSpPr>
        <p:spPr>
          <a:xfrm>
            <a:off x="6865611" y="10819966"/>
            <a:ext cx="4232351" cy="9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0000" tIns="46800" rIns="90000" bIns="46800" numCol="1" spcCol="38100" rtlCol="0" anchor="ctr">
            <a:spAutoFit/>
          </a:bodyPr>
          <a:lstStyle/>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Acme Corp : Los Angeles, CA</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a:p>
            <a:pPr>
              <a:lnSpc>
                <a:spcPct val="130000"/>
              </a:lnSpc>
            </a:pPr>
            <a:r>
              <a:rPr kumimoji="0" lang="en-US" sz="2100" b="0" i="0" u="none" strike="noStrike" cap="none" spc="0" normalizeH="0" baseline="0">
                <a:ln>
                  <a:noFill/>
                </a:ln>
                <a:solidFill>
                  <a:srgbClr val="000000">
                    <a:alpha val="70000"/>
                  </a:srgbClr>
                </a:solidFill>
                <a:effectLst/>
                <a:uFillTx/>
                <a:latin typeface="+mn-lt"/>
                <a:ea typeface="+mn-ea"/>
                <a:cs typeface="+mn-cs"/>
                <a:sym typeface="Titillium Web"/>
              </a:rPr>
              <a:t>September 20XX - Present</a:t>
            </a:r>
            <a:r>
              <a:rPr lang="en-US" sz="2100">
                <a:solidFill>
                  <a:srgbClr val="000000">
                    <a:alpha val="70000"/>
                  </a:srgbClr>
                </a:solidFill>
                <a:effectLst/>
              </a:rPr>
              <a:t> </a:t>
            </a:r>
            <a:endParaRPr kumimoji="0" lang="en-US" sz="2100" b="0" i="0" u="none" strike="noStrike" cap="none" spc="0" normalizeH="0" baseline="0">
              <a:ln>
                <a:noFill/>
              </a:ln>
              <a:solidFill>
                <a:srgbClr val="000000">
                  <a:alpha val="70000"/>
                </a:srgbClr>
              </a:solidFill>
              <a:effectLst/>
              <a:uFillTx/>
              <a:latin typeface="+mn-lt"/>
              <a:ea typeface="+mn-ea"/>
              <a:cs typeface="+mn-cs"/>
              <a:sym typeface="Titillium Web"/>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Single Image 2">
    <p:spTree>
      <p:nvGrpSpPr>
        <p:cNvPr id="1" name=""/>
        <p:cNvGrpSpPr/>
        <p:nvPr/>
      </p:nvGrpSpPr>
      <p:grpSpPr>
        <a:xfrm>
          <a:off x="0" y="0"/>
          <a:ext cx="0" cy="0"/>
          <a:chOff x="0" y="0"/>
          <a:chExt cx="0" cy="0"/>
        </a:xfrm>
      </p:grpSpPr>
      <p:sp>
        <p:nvSpPr>
          <p:cNvPr id="995" name="Shape 995"/>
          <p:cNvSpPr/>
          <p:nvPr/>
        </p:nvSpPr>
        <p:spPr>
          <a:xfrm>
            <a:off x="12191996" y="0"/>
            <a:ext cx="12192004" cy="13716000"/>
          </a:xfrm>
          <a:prstGeom prst="rect">
            <a:avLst/>
          </a:prstGeom>
          <a:solidFill>
            <a:schemeClr val="accent5">
              <a:hueOff val="-116276"/>
              <a:satOff val="1298"/>
              <a:lumOff val="8132"/>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001"/>
            <a:ext cx="13576300" cy="5892800"/>
          </a:xfrm>
          <a:prstGeom prst="rect">
            <a:avLst/>
          </a:prstGeom>
        </p:spPr>
      </p:pic>
      <p:sp>
        <p:nvSpPr>
          <p:cNvPr id="998" name="Shape 99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99" name="Shape 999"/>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00" name="Shape 100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01" name="Shape 1001"/>
          <p:cNvSpPr>
            <a:spLocks noGrp="1"/>
          </p:cNvSpPr>
          <p:nvPr>
            <p:ph type="sldNum" sz="quarter" idx="2"/>
          </p:nvPr>
        </p:nvSpPr>
        <p:spPr>
          <a:prstGeom prst="rect">
            <a:avLst/>
          </a:prstGeom>
        </p:spPr>
        <p:txBody>
          <a:bodyPr/>
          <a:lstStyle/>
          <a:p>
            <a:fld id="{86CB4B4D-7CA3-9044-876B-883B54F8677D}" type="slidenum">
              <a:rPr/>
            </a:fld>
            <a:endParaRPr/>
          </a:p>
        </p:txBody>
      </p:sp>
      <p:sp>
        <p:nvSpPr>
          <p:cNvPr id="1002" name="Shape 1002"/>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003" name="Shape 1003"/>
          <p:cNvSpPr>
            <a:spLocks noGrp="1"/>
          </p:cNvSpPr>
          <p:nvPr>
            <p:ph type="body" sz="quarter" idx="1" hasCustomPrompt="1"/>
          </p:nvPr>
        </p:nvSpPr>
        <p:spPr>
          <a:xfrm>
            <a:off x="16763998" y="7365007"/>
            <a:ext cx="6096003"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04" name="Shape 1004"/>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05" name="Shape 1005"/>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07" name="Shape 1007"/>
          <p:cNvSpPr>
            <a:spLocks noGrp="1"/>
          </p:cNvSpPr>
          <p:nvPr>
            <p:ph type="pic" sz="quarter" idx="15"/>
          </p:nvPr>
        </p:nvSpPr>
        <p:spPr>
          <a:xfrm>
            <a:off x="9144000" y="1523999"/>
            <a:ext cx="6096003" cy="10667803"/>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8" name="Shape 468"/>
          <p:cNvSpPr>
            <a:spLocks noGrp="1"/>
          </p:cNvSpPr>
          <p:nvPr>
            <p:ph type="body" sz="quarter" idx="13" hasCustomPrompt="1"/>
          </p:nvPr>
        </p:nvSpPr>
        <p:spPr>
          <a:xfrm>
            <a:off x="1523999" y="6851624"/>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p:cSld name="Single Image 3">
    <p:spTree>
      <p:nvGrpSpPr>
        <p:cNvPr id="1" name=""/>
        <p:cNvGrpSpPr/>
        <p:nvPr/>
      </p:nvGrpSpPr>
      <p:grpSpPr>
        <a:xfrm>
          <a:off x="0" y="0"/>
          <a:ext cx="0" cy="0"/>
          <a:chOff x="0" y="0"/>
          <a:chExt cx="0" cy="0"/>
        </a:xfrm>
      </p:grpSpPr>
      <p:sp>
        <p:nvSpPr>
          <p:cNvPr id="1014" name="Shape 1014"/>
          <p:cNvSpPr>
            <a:spLocks noGrp="1"/>
          </p:cNvSpPr>
          <p:nvPr>
            <p:ph type="body" sz="quarter" idx="13" hasCustomPrompt="1"/>
          </p:nvPr>
        </p:nvSpPr>
        <p:spPr>
          <a:xfrm>
            <a:off x="1523999" y="6858000"/>
            <a:ext cx="6096001" cy="767390"/>
          </a:xfrm>
          <a:prstGeom prst="rect">
            <a:avLst/>
          </a:prstGeom>
        </p:spPr>
        <p:txBody>
          <a:bodyPr numCol="1" spcCol="38100">
            <a:spAutoFit/>
          </a:bodyPr>
          <a:lstStyle>
            <a:lvl1pPr>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015" name="Shape 101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16" name="Shape 1016"/>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17" name="Shape 101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18" name="Shape 1018"/>
          <p:cNvSpPr>
            <a:spLocks noGrp="1"/>
          </p:cNvSpPr>
          <p:nvPr>
            <p:ph type="sldNum" sz="quarter" idx="2"/>
          </p:nvPr>
        </p:nvSpPr>
        <p:spPr>
          <a:prstGeom prst="rect">
            <a:avLst/>
          </a:prstGeom>
        </p:spPr>
        <p:txBody>
          <a:bodyPr/>
          <a:lstStyle/>
          <a:p>
            <a:fld id="{86CB4B4D-7CA3-9044-876B-883B54F8677D}" type="slidenum">
              <a:rPr/>
            </a:fld>
            <a:endParaRPr/>
          </a:p>
        </p:txBody>
      </p:sp>
      <p:sp>
        <p:nvSpPr>
          <p:cNvPr id="1019" name="Shape 1019"/>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020" name="Shape 1020"/>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21" name="Shape 1021"/>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22" name="Shape 1022"/>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23" name="Shape 1023"/>
          <p:cNvSpPr>
            <a:spLocks noGrp="1"/>
          </p:cNvSpPr>
          <p:nvPr>
            <p:ph type="pic" idx="14"/>
          </p:nvPr>
        </p:nvSpPr>
        <p:spPr>
          <a:xfrm>
            <a:off x="9156700" y="0"/>
            <a:ext cx="15227300" cy="13721464"/>
          </a:xfrm>
          <a:prstGeom prst="rect">
            <a:avLst/>
          </a:prstGeom>
        </p:spPr>
        <p:txBody>
          <a:bodyPr lIns="91439" tIns="45719" rIns="91439" bIns="45719" numCol="1" spcCol="38100">
            <a:noAutofit/>
          </a:bodyPr>
          <a:lstStyle>
            <a:lvl1pPr algn="r">
              <a:defRPr/>
            </a:lvl1pPr>
          </a:lstStyle>
          <a:p/>
        </p:txBody>
      </p:sp>
      <p:sp>
        <p:nvSpPr>
          <p:cNvPr id="1024" name="Shape 1024"/>
          <p:cNvSpPr>
            <a:spLocks noGrp="1"/>
          </p:cNvSpPr>
          <p:nvPr>
            <p:ph type="body" sz="half" idx="15" hasCustomPrompt="1"/>
          </p:nvPr>
        </p:nvSpPr>
        <p:spPr>
          <a:xfrm rot="16200000">
            <a:off x="5346699" y="3822700"/>
            <a:ext cx="13716001" cy="6070601"/>
          </a:xfrm>
          <a:prstGeom prst="rect">
            <a:avLst/>
          </a:prstGeom>
          <a:solidFill>
            <a:schemeClr val="accent6">
              <a:hueOff val="116630"/>
              <a:satOff val="-13339"/>
              <a:lumOff val="-22096"/>
            </a:schemeClr>
          </a:solidFill>
        </p:spPr>
        <p:txBody>
          <a:bodyPr lIns="71437" tIns="71437" rIns="71437" bIns="71437" numCol="1" spcCol="38100" anchor="ctr">
            <a:noAutofit/>
          </a:bodyPr>
          <a:lstStyle>
            <a:lvl1pPr marL="2159000" marR="2159000">
              <a:lnSpc>
                <a:spcPct val="90000"/>
              </a:lnSpc>
              <a:defRPr sz="5000">
                <a:solidFill>
                  <a:srgbClr val="FFFFFF"/>
                </a:solidFill>
                <a:latin typeface="Titillium WebThin"/>
                <a:ea typeface="Titillium WebThin"/>
                <a:cs typeface="Titillium WebThin"/>
                <a:sym typeface="Titillium WebThin"/>
              </a:defRPr>
            </a:lvl1pPr>
          </a:lstStyle>
          <a:p>
            <a:r>
              <a:t>“The coordinates are taken to be real numbers in elementary mathematics, but may…”</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ingle Image 4">
    <p:spTree>
      <p:nvGrpSpPr>
        <p:cNvPr id="1" name=""/>
        <p:cNvGrpSpPr/>
        <p:nvPr/>
      </p:nvGrpSpPr>
      <p:grpSpPr>
        <a:xfrm>
          <a:off x="0" y="0"/>
          <a:ext cx="0" cy="0"/>
          <a:chOff x="0" y="0"/>
          <a:chExt cx="0" cy="0"/>
        </a:xfrm>
      </p:grpSpPr>
      <p:sp>
        <p:nvSpPr>
          <p:cNvPr id="15" name="Shape 269"/>
          <p:cNvSpPr>
            <a:spLocks noGrp="1"/>
          </p:cNvSpPr>
          <p:nvPr>
            <p:ph type="pic" sz="quarter" idx="16"/>
          </p:nvPr>
        </p:nvSpPr>
        <p:spPr>
          <a:xfrm>
            <a:off x="12192600" y="4572000"/>
            <a:ext cx="12191400" cy="7611071"/>
          </a:xfrm>
          <a:prstGeom prst="rect">
            <a:avLst/>
          </a:prstGeom>
        </p:spPr>
        <p:txBody>
          <a:bodyPr lIns="91439" tIns="45719" rIns="91439" bIns="45719" numCol="1" spcCol="38100">
            <a:noAutofit/>
          </a:bodyPr>
          <a:lstStyle/>
          <a:p/>
        </p:txBody>
      </p:sp>
      <p:sp>
        <p:nvSpPr>
          <p:cNvPr id="1039" name="Shape 1039"/>
          <p:cNvSpPr/>
          <p:nvPr/>
        </p:nvSpPr>
        <p:spPr>
          <a:xfrm>
            <a:off x="0" y="4572000"/>
            <a:ext cx="12193200" cy="7620397"/>
          </a:xfrm>
          <a:prstGeom prst="rect">
            <a:avLst/>
          </a:prstGeom>
          <a:solidFill>
            <a:srgbClr val="1C1E21"/>
          </a:solidFill>
          <a:ln w="12700">
            <a:miter lim="400000"/>
          </a:ln>
        </p:spPr>
        <p:txBody>
          <a:bodyPr lIns="50800" tIns="50800" rIns="50800" bIns="50800" anchor="ctr"/>
          <a:lstStyle/>
          <a:p>
            <a:pPr>
              <a:lnSpc>
                <a:spcPct val="100000"/>
              </a:lnSpc>
              <a:defRPr sz="3000">
                <a:solidFill>
                  <a:srgbClr val="1C1E21"/>
                </a:solidFill>
              </a:defRPr>
            </a:pPr>
          </a:p>
        </p:txBody>
      </p:sp>
      <p:sp>
        <p:nvSpPr>
          <p:cNvPr id="1032" name="Shape 103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33" name="Shape 103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34" name="Shape 1034"/>
          <p:cNvSpPr>
            <a:spLocks noGrp="1"/>
          </p:cNvSpPr>
          <p:nvPr>
            <p:ph type="sldNum" sz="quarter" idx="2"/>
          </p:nvPr>
        </p:nvSpPr>
        <p:spPr>
          <a:prstGeom prst="rect">
            <a:avLst/>
          </a:prstGeom>
        </p:spPr>
        <p:txBody>
          <a:bodyPr/>
          <a:lstStyle/>
          <a:p>
            <a:fld id="{86CB4B4D-7CA3-9044-876B-883B54F8677D}" type="slidenum">
              <a:rPr/>
            </a:fld>
            <a:endParaRPr/>
          </a:p>
        </p:txBody>
      </p:sp>
      <p:sp>
        <p:nvSpPr>
          <p:cNvPr id="1035" name="Shape 1035"/>
          <p:cNvSpPr>
            <a:spLocks noGrp="1"/>
          </p:cNvSpPr>
          <p:nvPr>
            <p:ph type="body" sz="quarter" idx="14"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036" name="Shape 1036"/>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
        <p:nvSpPr>
          <p:cNvPr id="1037" name="Shape 103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38" name="Shape 103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40" name="Shape 1040"/>
          <p:cNvSpPr>
            <a:spLocks noGrp="1"/>
          </p:cNvSpPr>
          <p:nvPr>
            <p:ph type="body" sz="quarter" idx="15" hasCustomPrompt="1"/>
          </p:nvPr>
        </p:nvSpPr>
        <p:spPr>
          <a:xfrm>
            <a:off x="1524000" y="6405760"/>
            <a:ext cx="9144001" cy="876301"/>
          </a:xfrm>
          <a:prstGeom prst="rect">
            <a:avLst/>
          </a:prstGeom>
        </p:spPr>
        <p:txBody>
          <a:bodyPr numCol="1" spcCol="38100">
            <a:spAutoFit/>
          </a:bodyPr>
          <a:lstStyle>
            <a:lvl1pPr>
              <a:lnSpc>
                <a:spcPct val="80000"/>
              </a:lnSpc>
              <a:defRPr sz="4000" spc="0">
                <a:solidFill>
                  <a:srgbClr val="FFFFFF"/>
                </a:solidFill>
                <a:latin typeface="Titillium WebSemiBold"/>
                <a:ea typeface="Titillium WebSemiBold"/>
                <a:cs typeface="Titillium WebSemiBold"/>
                <a:sym typeface="Titillium WebSemiBold"/>
              </a:defRPr>
            </a:lvl1pPr>
          </a:lstStyle>
          <a:p>
            <a:r>
              <a:t>Who we are</a:t>
            </a:r>
          </a:p>
        </p:txBody>
      </p:sp>
      <p:sp>
        <p:nvSpPr>
          <p:cNvPr id="1041" name="Shape 1041"/>
          <p:cNvSpPr>
            <a:spLocks noGrp="1"/>
          </p:cNvSpPr>
          <p:nvPr>
            <p:ph type="body" sz="quarter" idx="1" hasCustomPrompt="1"/>
          </p:nvPr>
        </p:nvSpPr>
        <p:spPr>
          <a:xfrm>
            <a:off x="1524000" y="7280471"/>
            <a:ext cx="9144001" cy="3976094"/>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Single Image 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9144000"/>
            <a:ext cx="10541000" cy="4572000"/>
          </a:xfrm>
          <a:prstGeom prst="rect">
            <a:avLst/>
          </a:prstGeom>
        </p:spPr>
      </p:pic>
      <p:sp>
        <p:nvSpPr>
          <p:cNvPr id="1049" name="Shape 1049"/>
          <p:cNvSpPr>
            <a:spLocks noGrp="1"/>
          </p:cNvSpPr>
          <p:nvPr>
            <p:ph type="pic" idx="13"/>
          </p:nvPr>
        </p:nvSpPr>
        <p:spPr>
          <a:xfrm>
            <a:off x="12192000" y="0"/>
            <a:ext cx="12192002" cy="13710147"/>
          </a:xfrm>
          <a:prstGeom prst="rect">
            <a:avLst/>
          </a:prstGeom>
        </p:spPr>
        <p:txBody>
          <a:bodyPr lIns="91439" tIns="45719" rIns="91439" bIns="45719" numCol="1" spcCol="38100">
            <a:noAutofit/>
          </a:bodyPr>
          <a:lstStyle/>
          <a:p/>
        </p:txBody>
      </p:sp>
      <p:sp>
        <p:nvSpPr>
          <p:cNvPr id="1051" name="Shape 105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52" name="Shape 105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53" name="Shape 105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54" name="Shape 1054"/>
          <p:cNvSpPr>
            <a:spLocks noGrp="1"/>
          </p:cNvSpPr>
          <p:nvPr>
            <p:ph type="sldNum" sz="quarter" idx="2"/>
          </p:nvPr>
        </p:nvSpPr>
        <p:spPr>
          <a:prstGeom prst="rect">
            <a:avLst/>
          </a:prstGeom>
        </p:spPr>
        <p:txBody>
          <a:bodyPr/>
          <a:lstStyle/>
          <a:p>
            <a:fld id="{86CB4B4D-7CA3-9044-876B-883B54F8677D}" type="slidenum">
              <a:rPr/>
            </a:fld>
            <a:endParaRPr/>
          </a:p>
        </p:txBody>
      </p:sp>
      <p:sp>
        <p:nvSpPr>
          <p:cNvPr id="1055" name="Shape 1055"/>
          <p:cNvSpPr>
            <a:spLocks noGrp="1"/>
          </p:cNvSpPr>
          <p:nvPr>
            <p:ph type="title" hasCustomPrompt="1"/>
          </p:nvPr>
        </p:nvSpPr>
        <p:spPr>
          <a:xfrm>
            <a:off x="1523999" y="756146"/>
            <a:ext cx="9143653" cy="6095346"/>
          </a:xfrm>
          <a:prstGeom prst="rect">
            <a:avLst/>
          </a:prstGeom>
        </p:spPr>
        <p:txBody>
          <a:bodyPr anchor="b"/>
          <a:lstStyle>
            <a:lvl1pPr algn="l"/>
          </a:lstStyle>
          <a:p>
            <a:r>
              <a:t>Title Text</a:t>
            </a:r>
          </a:p>
        </p:txBody>
      </p:sp>
      <p:sp>
        <p:nvSpPr>
          <p:cNvPr id="1056" name="Shape 1056"/>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57" name="Shape 1057"/>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58" name="Shape 1058"/>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 name="Shape 261"/>
          <p:cNvSpPr>
            <a:spLocks noGrp="1"/>
          </p:cNvSpPr>
          <p:nvPr>
            <p:ph type="body" sz="quarter" idx="14" hasCustomPrompt="1"/>
          </p:nvPr>
        </p:nvSpPr>
        <p:spPr>
          <a:xfrm>
            <a:off x="1523999" y="6858000"/>
            <a:ext cx="9143653" cy="776623"/>
          </a:xfrm>
          <a:prstGeom prst="rect">
            <a:avLst/>
          </a:prstGeom>
        </p:spPr>
        <p:txBody>
          <a:bodyPr wrap="square" numCol="1" spcCol="38100">
            <a:sp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tx1">
                    <a:alpha val="34675"/>
                  </a:schemeClr>
                </a:solidFill>
              </a:defRPr>
            </a:lvl1pPr>
          </a:lstStyle>
          <a:p>
            <a:pPr>
              <a:lnSpc>
                <a:spcPct val="90000"/>
              </a:lnSpc>
              <a:defRPr sz="2400">
                <a:solidFill>
                  <a:schemeClr val="accent6">
                    <a:hueOff val="-2214564"/>
                    <a:satOff val="-18446"/>
                    <a:lumOff val="-82921"/>
                    <a:alpha val="34675"/>
                  </a:schemeClr>
                </a:solidFill>
              </a:defRPr>
            </a:pPr>
            <a:r>
              <a:rPr lang="en-US" dirty="0"/>
              <a:t>/ This is the place</a:t>
            </a:r>
            <a:br>
              <a:rPr lang="en-US" dirty="0"/>
            </a:br>
            <a:r>
              <a:rPr lang="en-US" dirty="0"/>
              <a:t>for subtitle /</a:t>
            </a:r>
            <a:endParaRPr lang="en-US" dirty="0"/>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0">
  <p:cSld name="Single Image 6">
    <p:bg>
      <p:bgPr>
        <a:solidFill>
          <a:srgbClr val="1C1E2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49755"/>
            <a:ext cx="10541000" cy="4572000"/>
          </a:xfrm>
          <a:prstGeom prst="rect">
            <a:avLst/>
          </a:prstGeom>
        </p:spPr>
      </p:pic>
      <p:sp>
        <p:nvSpPr>
          <p:cNvPr id="1066" name="Shape 1066"/>
          <p:cNvSpPr>
            <a:spLocks noGrp="1"/>
          </p:cNvSpPr>
          <p:nvPr>
            <p:ph type="pic" idx="13"/>
          </p:nvPr>
        </p:nvSpPr>
        <p:spPr>
          <a:xfrm>
            <a:off x="12191998" y="5853"/>
            <a:ext cx="12192002" cy="13710147"/>
          </a:xfrm>
          <a:prstGeom prst="rect">
            <a:avLst/>
          </a:prstGeom>
        </p:spPr>
        <p:txBody>
          <a:bodyPr lIns="91439" tIns="45719" rIns="91439" bIns="45719" numCol="1" spcCol="38100">
            <a:noAutofit/>
          </a:bodyPr>
          <a:lstStyle/>
          <a:p/>
        </p:txBody>
      </p:sp>
      <p:sp>
        <p:nvSpPr>
          <p:cNvPr id="1067" name="Shape 1067"/>
          <p:cNvSpPr>
            <a:spLocks noGrp="1"/>
          </p:cNvSpPr>
          <p:nvPr>
            <p:ph type="body" sz="quarter" idx="14" hasCustomPrompt="1"/>
          </p:nvPr>
        </p:nvSpPr>
        <p:spPr>
          <a:xfrm>
            <a:off x="1523999" y="6858000"/>
            <a:ext cx="9143653" cy="767390"/>
          </a:xfrm>
          <a:prstGeom prst="rect">
            <a:avLst/>
          </a:prstGeom>
        </p:spPr>
        <p:txBody>
          <a:bodyPr wrap="square" numCol="1" spcCol="38100">
            <a:spAutoFit/>
          </a:bodyPr>
          <a:lstStyle>
            <a:lvl1pPr>
              <a:lnSpc>
                <a:spcPct val="110000"/>
              </a:lnSpc>
              <a:defRPr sz="2400">
                <a:solidFill>
                  <a:srgbClr val="FFFFFF">
                    <a:alpha val="69642"/>
                  </a:srgbClr>
                </a:solidFill>
              </a:defRPr>
            </a:lvl1pPr>
          </a:lstStyle>
          <a:p>
            <a:pPr>
              <a:lnSpc>
                <a:spcPct val="90000"/>
              </a:lnSpc>
              <a:defRPr sz="2400">
                <a:solidFill>
                  <a:srgbClr val="FFFFFF">
                    <a:alpha val="69642"/>
                  </a:srgbClr>
                </a:solidFill>
              </a:defRPr>
            </a:pPr>
            <a:r>
              <a:rPr dirty="0"/>
              <a:t>/ This is the place</a:t>
            </a:r>
            <a:br>
              <a:rPr dirty="0"/>
            </a:br>
            <a:r>
              <a:rPr dirty="0"/>
              <a:t>for subtitle /</a:t>
            </a:r>
            <a:endParaRPr dirty="0"/>
          </a:p>
        </p:txBody>
      </p:sp>
      <p:sp>
        <p:nvSpPr>
          <p:cNvPr id="1068" name="Shape 106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69" name="Shape 1069"/>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70" name="Shape 107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71" name="Shape 1071"/>
          <p:cNvSpPr>
            <a:spLocks noGrp="1"/>
          </p:cNvSpPr>
          <p:nvPr>
            <p:ph type="sldNum" sz="quarter" idx="2"/>
          </p:nvPr>
        </p:nvSpPr>
        <p:spPr>
          <a:prstGeom prst="rect">
            <a:avLst/>
          </a:prstGeom>
        </p:spPr>
        <p:txBody>
          <a:bodyPr/>
          <a:lstStyle/>
          <a:p>
            <a:fld id="{86CB4B4D-7CA3-9044-876B-883B54F8677D}" type="slidenum">
              <a:rPr/>
            </a:fld>
            <a:endParaRPr/>
          </a:p>
        </p:txBody>
      </p:sp>
      <p:sp>
        <p:nvSpPr>
          <p:cNvPr id="1072" name="Shape 1072"/>
          <p:cNvSpPr>
            <a:spLocks noGrp="1"/>
          </p:cNvSpPr>
          <p:nvPr>
            <p:ph type="title" hasCustomPrompt="1"/>
          </p:nvPr>
        </p:nvSpPr>
        <p:spPr>
          <a:xfrm>
            <a:off x="1523999" y="756146"/>
            <a:ext cx="9143653" cy="6095346"/>
          </a:xfrm>
          <a:prstGeom prst="rect">
            <a:avLst/>
          </a:prstGeom>
        </p:spPr>
        <p:txBody>
          <a:bodyPr anchor="b"/>
          <a:lstStyle>
            <a:lvl1pPr algn="l">
              <a:lnSpc>
                <a:spcPct val="70000"/>
              </a:lnSpc>
              <a:defRPr>
                <a:solidFill>
                  <a:srgbClr val="FFFFFF"/>
                </a:solidFill>
              </a:defRPr>
            </a:lvl1pPr>
          </a:lstStyle>
          <a:p>
            <a:r>
              <a:t>Title Text</a:t>
            </a:r>
          </a:p>
        </p:txBody>
      </p:sp>
      <p:sp>
        <p:nvSpPr>
          <p:cNvPr id="1073" name="Shape 1073"/>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074" name="Shape 1074"/>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75" name="Shape 1075"/>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Single Imag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43000" y="9150508"/>
            <a:ext cx="10541000" cy="4572000"/>
          </a:xfrm>
          <a:prstGeom prst="rect">
            <a:avLst/>
          </a:prstGeom>
        </p:spPr>
      </p:pic>
      <p:sp>
        <p:nvSpPr>
          <p:cNvPr id="1083" name="Shape 1083"/>
          <p:cNvSpPr>
            <a:spLocks noGrp="1"/>
          </p:cNvSpPr>
          <p:nvPr>
            <p:ph type="pic" idx="13"/>
          </p:nvPr>
        </p:nvSpPr>
        <p:spPr>
          <a:xfrm>
            <a:off x="0" y="0"/>
            <a:ext cx="12192001" cy="13710147"/>
          </a:xfrm>
          <a:prstGeom prst="rect">
            <a:avLst/>
          </a:prstGeom>
        </p:spPr>
        <p:txBody>
          <a:bodyPr lIns="91439" tIns="45719" rIns="91439" bIns="45719" numCol="1" spcCol="38100">
            <a:noAutofit/>
          </a:bodyPr>
          <a:lstStyle/>
          <a:p/>
        </p:txBody>
      </p:sp>
      <p:sp>
        <p:nvSpPr>
          <p:cNvPr id="1085" name="Shape 108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86" name="Shape 1086"/>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87" name="Shape 108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88" name="Shape 1088"/>
          <p:cNvSpPr>
            <a:spLocks noGrp="1"/>
          </p:cNvSpPr>
          <p:nvPr>
            <p:ph type="sldNum" sz="quarter" idx="2"/>
          </p:nvPr>
        </p:nvSpPr>
        <p:spPr>
          <a:prstGeom prst="rect">
            <a:avLst/>
          </a:prstGeom>
        </p:spPr>
        <p:txBody>
          <a:bodyPr/>
          <a:lstStyle/>
          <a:p>
            <a:fld id="{86CB4B4D-7CA3-9044-876B-883B54F8677D}" type="slidenum">
              <a:rPr/>
            </a:fld>
            <a:endParaRPr/>
          </a:p>
        </p:txBody>
      </p:sp>
      <p:sp>
        <p:nvSpPr>
          <p:cNvPr id="1089" name="Shape 1089"/>
          <p:cNvSpPr>
            <a:spLocks noGrp="1"/>
          </p:cNvSpPr>
          <p:nvPr>
            <p:ph type="title" hasCustomPrompt="1"/>
          </p:nvPr>
        </p:nvSpPr>
        <p:spPr>
          <a:xfrm>
            <a:off x="13716348" y="756146"/>
            <a:ext cx="9143653" cy="6095346"/>
          </a:xfrm>
          <a:prstGeom prst="rect">
            <a:avLst/>
          </a:prstGeom>
        </p:spPr>
        <p:txBody>
          <a:bodyPr anchor="b"/>
          <a:lstStyle>
            <a:lvl1pPr algn="l"/>
          </a:lstStyle>
          <a:p>
            <a:r>
              <a:t>Title Text</a:t>
            </a:r>
          </a:p>
        </p:txBody>
      </p:sp>
      <p:sp>
        <p:nvSpPr>
          <p:cNvPr id="1090" name="Shape 1090"/>
          <p:cNvSpPr>
            <a:spLocks noGrp="1"/>
          </p:cNvSpPr>
          <p:nvPr>
            <p:ph type="body" sz="quarter" idx="1" hasCustomPrompt="1"/>
          </p:nvPr>
        </p:nvSpPr>
        <p:spPr>
          <a:xfrm>
            <a:off x="13716348"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091" name="Shape 1091"/>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92" name="Shape 1092"/>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 name="Text Placeholder 3"/>
          <p:cNvSpPr>
            <a:spLocks noGrp="1"/>
          </p:cNvSpPr>
          <p:nvPr>
            <p:ph type="body" sz="quarter" idx="22"/>
          </p:nvPr>
        </p:nvSpPr>
        <p:spPr>
          <a:xfrm>
            <a:off x="13717200" y="6855073"/>
            <a:ext cx="9142800" cy="777600"/>
          </a:xfrm>
          <a:prstGeom prst="rect">
            <a:avLst/>
          </a:prstGeom>
        </p:spPr>
        <p:txBody>
          <a:bodyPr>
            <a:normAutofit/>
          </a:bodyPr>
          <a:lstStyle>
            <a:lvl1pPr>
              <a:lnSpc>
                <a:spcPct val="110000"/>
              </a:lnSpc>
              <a:defRPr sz="2400">
                <a:solidFill>
                  <a:schemeClr val="accent6">
                    <a:hueOff val="-2214564"/>
                    <a:satOff val="-18446"/>
                    <a:lumOff val="-82921"/>
                    <a:alpha val="35000"/>
                  </a:schemeClr>
                </a:solidFill>
              </a:defRPr>
            </a:lvl1pPr>
          </a:lstStyle>
          <a:p>
            <a:pPr lvl="0"/>
            <a:endParaRPr 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Simple Slide 3">
    <p:spTree>
      <p:nvGrpSpPr>
        <p:cNvPr id="1" name=""/>
        <p:cNvGrpSpPr/>
        <p:nvPr/>
      </p:nvGrpSpPr>
      <p:grpSpPr>
        <a:xfrm>
          <a:off x="0" y="0"/>
          <a:ext cx="0" cy="0"/>
          <a:chOff x="0" y="0"/>
          <a:chExt cx="0" cy="0"/>
        </a:xfrm>
      </p:grpSpPr>
      <p:sp>
        <p:nvSpPr>
          <p:cNvPr id="97" name="Shape 97"/>
          <p:cNvSpPr>
            <a:spLocks noGrp="1"/>
          </p:cNvSpPr>
          <p:nvPr>
            <p:ph type="title" hasCustomPrompt="1"/>
          </p:nvPr>
        </p:nvSpPr>
        <p:spPr>
          <a:xfrm>
            <a:off x="16764000" y="762000"/>
            <a:ext cx="6096000" cy="6096000"/>
          </a:xfrm>
          <a:prstGeom prst="rect">
            <a:avLst/>
          </a:prstGeom>
        </p:spPr>
        <p:txBody>
          <a:bodyPr anchor="b"/>
          <a:lstStyle>
            <a:lvl1pPr algn="l">
              <a:lnSpc>
                <a:spcPct val="100000"/>
              </a:lnSpc>
              <a:defRPr/>
            </a:lvl1pPr>
          </a:lstStyle>
          <a:p>
            <a:r>
              <a:t>Title Text</a:t>
            </a:r>
          </a:p>
        </p:txBody>
      </p:sp>
      <p:sp>
        <p:nvSpPr>
          <p:cNvPr id="98" name="Shape 98"/>
          <p:cNvSpPr>
            <a:spLocks noGrp="1"/>
          </p:cNvSpPr>
          <p:nvPr>
            <p:ph type="body" sz="quarter" idx="1" hasCustomPrompt="1"/>
          </p:nvPr>
        </p:nvSpPr>
        <p:spPr>
          <a:xfrm>
            <a:off x="16764000" y="8890000"/>
            <a:ext cx="6095999" cy="330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flipH="1">
            <a:off x="3048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0" name="Shape 100"/>
          <p:cNvSpPr/>
          <p:nvPr/>
        </p:nvSpPr>
        <p:spPr>
          <a:xfrm flipH="1">
            <a:off x="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1" name="Shape 101"/>
          <p:cNvSpPr/>
          <p:nvPr/>
        </p:nvSpPr>
        <p:spPr>
          <a:xfrm flipH="1">
            <a:off x="1524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2" name="Shape 102"/>
          <p:cNvSpPr/>
          <p:nvPr/>
        </p:nvSpPr>
        <p:spPr>
          <a:xfrm flipH="1">
            <a:off x="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3" name="Shape 103"/>
          <p:cNvSpPr/>
          <p:nvPr/>
        </p:nvSpPr>
        <p:spPr>
          <a:xfrm flipH="1">
            <a:off x="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4" name="Shape 104"/>
          <p:cNvSpPr/>
          <p:nvPr/>
        </p:nvSpPr>
        <p:spPr>
          <a:xfrm flipH="1">
            <a:off x="9144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5" name="Shape 105"/>
          <p:cNvSpPr/>
          <p:nvPr/>
        </p:nvSpPr>
        <p:spPr>
          <a:xfrm flipH="1">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6" name="Shape 106"/>
          <p:cNvSpPr/>
          <p:nvPr/>
        </p:nvSpPr>
        <p:spPr>
          <a:xfrm flipH="1">
            <a:off x="1524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07" name="Shape 107"/>
          <p:cNvSpPr>
            <a:spLocks noGrp="1"/>
          </p:cNvSpPr>
          <p:nvPr>
            <p:ph type="sldNum" sz="quarter" idx="2"/>
          </p:nvPr>
        </p:nvSpPr>
        <p:spPr>
          <a:xfrm>
            <a:off x="2037524" y="12710517"/>
            <a:ext cx="496952" cy="600076"/>
          </a:xfrm>
          <a:prstGeom prst="rect">
            <a:avLst/>
          </a:prstGeom>
        </p:spPr>
        <p:txBody>
          <a:bodyPr/>
          <a:lstStyle/>
          <a:p>
            <a:fld id="{86CB4B4D-7CA3-9044-876B-883B54F8677D}" type="slidenum">
              <a:rPr/>
            </a:fld>
            <a:endParaRPr/>
          </a:p>
        </p:txBody>
      </p:sp>
      <p:sp>
        <p:nvSpPr>
          <p:cNvPr id="14" name="Text Placeholder 3"/>
          <p:cNvSpPr>
            <a:spLocks noGrp="1"/>
          </p:cNvSpPr>
          <p:nvPr>
            <p:ph type="body" sz="quarter" idx="16"/>
          </p:nvPr>
        </p:nvSpPr>
        <p:spPr>
          <a:xfrm>
            <a:off x="16765199" y="6858000"/>
            <a:ext cx="6094800" cy="777600"/>
          </a:xfrm>
          <a:prstGeom prst="rect">
            <a:avLst/>
          </a:prstGeom>
        </p:spPr>
        <p:txBody>
          <a:bodyPr>
            <a:normAutofit/>
          </a:bodyPr>
          <a:lstStyle>
            <a:lvl1pPr>
              <a:lnSpc>
                <a:spcPct val="110000"/>
              </a:lnSpc>
              <a:defRPr sz="2400">
                <a:solidFill>
                  <a:schemeClr val="tx1">
                    <a:alpha val="35000"/>
                  </a:schemeClr>
                </a:solidFill>
              </a:defRPr>
            </a:lvl1pPr>
          </a:lstStyle>
          <a:p>
            <a:pPr lvl="0"/>
            <a:endParaRPr lang="en-US" dirty="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ingle Image 8">
    <p:bg>
      <p:bgPr>
        <a:solidFill>
          <a:srgbClr val="1C1E2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3843000" y="9130573"/>
            <a:ext cx="10541000" cy="4572000"/>
          </a:xfrm>
          <a:prstGeom prst="rect">
            <a:avLst/>
          </a:prstGeom>
        </p:spPr>
      </p:pic>
      <p:sp>
        <p:nvSpPr>
          <p:cNvPr id="1100" name="Shape 1100"/>
          <p:cNvSpPr>
            <a:spLocks noGrp="1"/>
          </p:cNvSpPr>
          <p:nvPr>
            <p:ph type="pic" idx="13"/>
          </p:nvPr>
        </p:nvSpPr>
        <p:spPr>
          <a:xfrm>
            <a:off x="0" y="0"/>
            <a:ext cx="12192001" cy="13710147"/>
          </a:xfrm>
          <a:prstGeom prst="rect">
            <a:avLst/>
          </a:prstGeom>
        </p:spPr>
        <p:txBody>
          <a:bodyPr lIns="91439" tIns="45719" rIns="91439" bIns="45719" numCol="1" spcCol="38100">
            <a:noAutofit/>
          </a:bodyPr>
          <a:lstStyle>
            <a:lvl1pPr>
              <a:defRPr>
                <a:solidFill>
                  <a:srgbClr val="FFFFFF">
                    <a:alpha val="70145"/>
                  </a:srgbClr>
                </a:solidFill>
              </a:defRPr>
            </a:lvl1pPr>
          </a:lstStyle>
          <a:p/>
        </p:txBody>
      </p:sp>
      <p:sp>
        <p:nvSpPr>
          <p:cNvPr id="1102" name="Shape 110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03" name="Shape 110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04" name="Shape 110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05" name="Shape 1105"/>
          <p:cNvSpPr>
            <a:spLocks noGrp="1"/>
          </p:cNvSpPr>
          <p:nvPr>
            <p:ph type="sldNum" sz="quarter" idx="2"/>
          </p:nvPr>
        </p:nvSpPr>
        <p:spPr>
          <a:prstGeom prst="rect">
            <a:avLst/>
          </a:prstGeom>
        </p:spPr>
        <p:txBody>
          <a:bodyPr/>
          <a:lstStyle/>
          <a:p>
            <a:fld id="{86CB4B4D-7CA3-9044-876B-883B54F8677D}" type="slidenum">
              <a:rPr/>
            </a:fld>
            <a:endParaRPr/>
          </a:p>
        </p:txBody>
      </p:sp>
      <p:sp>
        <p:nvSpPr>
          <p:cNvPr id="1106" name="Shape 1106"/>
          <p:cNvSpPr>
            <a:spLocks noGrp="1"/>
          </p:cNvSpPr>
          <p:nvPr>
            <p:ph type="title" hasCustomPrompt="1"/>
          </p:nvPr>
        </p:nvSpPr>
        <p:spPr>
          <a:xfrm>
            <a:off x="13716348" y="756146"/>
            <a:ext cx="9143653" cy="6095346"/>
          </a:xfrm>
          <a:prstGeom prst="rect">
            <a:avLst/>
          </a:prstGeom>
        </p:spPr>
        <p:txBody>
          <a:bodyPr anchor="b"/>
          <a:lstStyle>
            <a:lvl1pPr algn="l">
              <a:lnSpc>
                <a:spcPct val="70000"/>
              </a:lnSpc>
              <a:defRPr>
                <a:solidFill>
                  <a:srgbClr val="FFFFFF"/>
                </a:solidFill>
              </a:defRPr>
            </a:lvl1pPr>
          </a:lstStyle>
          <a:p>
            <a:r>
              <a:t>Title Text</a:t>
            </a:r>
          </a:p>
        </p:txBody>
      </p:sp>
      <p:sp>
        <p:nvSpPr>
          <p:cNvPr id="1107" name="Shape 1107"/>
          <p:cNvSpPr>
            <a:spLocks noGrp="1"/>
          </p:cNvSpPr>
          <p:nvPr>
            <p:ph type="body" sz="quarter" idx="1" hasCustomPrompt="1"/>
          </p:nvPr>
        </p:nvSpPr>
        <p:spPr>
          <a:xfrm>
            <a:off x="13716348" y="8894762"/>
            <a:ext cx="6096000" cy="3302993"/>
          </a:xfrm>
          <a:prstGeom prst="rect">
            <a:avLst/>
          </a:prstGeom>
        </p:spPr>
        <p:txBody>
          <a:bodyPr numCol="1" spcCol="38100"/>
          <a:lstStyle>
            <a:lvl1pPr>
              <a:lnSpc>
                <a:spcPct val="130000"/>
              </a:lnSpc>
              <a:defRPr>
                <a:solidFill>
                  <a:srgbClr val="FFFFFF">
                    <a:alpha val="75221"/>
                  </a:srgbClr>
                </a:solidFill>
              </a:defRPr>
            </a:lvl1pPr>
            <a:lvl2pPr>
              <a:lnSpc>
                <a:spcPct val="130000"/>
              </a:lnSpc>
              <a:defRPr>
                <a:solidFill>
                  <a:srgbClr val="FFFFFF">
                    <a:alpha val="75221"/>
                  </a:srgbClr>
                </a:solidFill>
              </a:defRPr>
            </a:lvl2pPr>
            <a:lvl3pPr>
              <a:lnSpc>
                <a:spcPct val="130000"/>
              </a:lnSpc>
              <a:defRPr>
                <a:solidFill>
                  <a:srgbClr val="FFFFFF">
                    <a:alpha val="75221"/>
                  </a:srgbClr>
                </a:solidFill>
              </a:defRPr>
            </a:lvl3pPr>
            <a:lvl4pPr>
              <a:lnSpc>
                <a:spcPct val="130000"/>
              </a:lnSpc>
              <a:defRPr>
                <a:solidFill>
                  <a:srgbClr val="FFFFFF">
                    <a:alpha val="75221"/>
                  </a:srgbClr>
                </a:solidFill>
              </a:defRPr>
            </a:lvl4pPr>
            <a:lvl5pPr>
              <a:lnSpc>
                <a:spcPct val="130000"/>
              </a:lnSpc>
              <a:defRPr>
                <a:solidFill>
                  <a:srgbClr val="FFFFFF">
                    <a:alpha val="7522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Shape 1108"/>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09" name="Shape 1109"/>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 name="Text Placeholder 3"/>
          <p:cNvSpPr>
            <a:spLocks noGrp="1"/>
          </p:cNvSpPr>
          <p:nvPr>
            <p:ph type="body" sz="quarter" idx="22"/>
          </p:nvPr>
        </p:nvSpPr>
        <p:spPr>
          <a:xfrm>
            <a:off x="13717200" y="6855073"/>
            <a:ext cx="9142800" cy="777600"/>
          </a:xfrm>
          <a:prstGeom prst="rect">
            <a:avLst/>
          </a:prstGeom>
        </p:spPr>
        <p:txBody>
          <a:bodyPr>
            <a:normAutofit/>
          </a:bodyPr>
          <a:lstStyle>
            <a:lvl1pPr>
              <a:lnSpc>
                <a:spcPct val="110000"/>
              </a:lnSpc>
              <a:defRPr sz="2400">
                <a:solidFill>
                  <a:srgbClr val="FFFFFF">
                    <a:alpha val="70000"/>
                  </a:srgbClr>
                </a:solidFill>
              </a:defRPr>
            </a:lvl1pPr>
          </a:lstStyle>
          <a:p>
            <a:pPr lvl="0"/>
            <a:endParaRPr lang="en-US" dirty="0"/>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ingle Image 9">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116" name="Shape 1116"/>
          <p:cNvSpPr>
            <a:spLocks noGrp="1"/>
          </p:cNvSpPr>
          <p:nvPr>
            <p:ph type="pic" idx="13"/>
          </p:nvPr>
        </p:nvSpPr>
        <p:spPr>
          <a:xfrm>
            <a:off x="-1" y="0"/>
            <a:ext cx="24384071" cy="6857943"/>
          </a:xfrm>
          <a:prstGeom prst="rect">
            <a:avLst/>
          </a:prstGeom>
        </p:spPr>
        <p:txBody>
          <a:bodyPr lIns="91439" tIns="45719" rIns="91439" bIns="45719" numCol="1" spcCol="38100">
            <a:noAutofit/>
          </a:bodyPr>
          <a:lstStyle/>
          <a:p/>
        </p:txBody>
      </p:sp>
      <p:sp>
        <p:nvSpPr>
          <p:cNvPr id="1117" name="Shape 111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19" name="Shape 1119"/>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120" name="Shape 112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21" name="Shape 112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22" name="Shape 1122"/>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solidFill>
                  <a:schemeClr val="bg1">
                    <a:lumMod val="85000"/>
                  </a:schemeClr>
                </a:solidFill>
              </a:defRPr>
            </a:lvl1pPr>
          </a:lstStyle>
          <a:p>
            <a:r>
              <a:t>Title Text</a:t>
            </a:r>
          </a:p>
        </p:txBody>
      </p:sp>
      <p:sp>
        <p:nvSpPr>
          <p:cNvPr id="1123" name="Shape 1123"/>
          <p:cNvSpPr>
            <a:spLocks noGrp="1"/>
          </p:cNvSpPr>
          <p:nvPr>
            <p:ph type="body" sz="quarter" idx="1" hasCustomPrompt="1"/>
          </p:nvPr>
        </p:nvSpPr>
        <p:spPr>
          <a:xfrm>
            <a:off x="11681420" y="9101136"/>
            <a:ext cx="10416580" cy="3048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124" name="Shape 112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25" name="Shape 112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27" name="Shape 1127"/>
          <p:cNvSpPr>
            <a:spLocks noGrp="1"/>
          </p:cNvSpPr>
          <p:nvPr>
            <p:ph type="body" sz="quarter" idx="15" hasCustomPrompt="1"/>
          </p:nvPr>
        </p:nvSpPr>
        <p:spPr>
          <a:xfrm>
            <a:off x="11681420" y="8226425"/>
            <a:ext cx="10416580" cy="876300"/>
          </a:xfrm>
          <a:prstGeom prst="rect">
            <a:avLst/>
          </a:prstGeom>
        </p:spPr>
        <p:txBody>
          <a:bodyPr numCol="1" spcCol="38100">
            <a:spAutoFit/>
          </a:bodyPr>
          <a:lstStyle>
            <a:lvl1pPr>
              <a:lnSpc>
                <a:spcPct val="7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Frozen nature</a:t>
            </a:r>
          </a:p>
        </p:txBody>
      </p:sp>
      <p:sp>
        <p:nvSpPr>
          <p:cNvPr id="3" name="Text Placeholder 2"/>
          <p:cNvSpPr>
            <a:spLocks noGrp="1"/>
          </p:cNvSpPr>
          <p:nvPr>
            <p:ph type="body" sz="quarter" idx="16" hasCustomPrompt="1"/>
          </p:nvPr>
        </p:nvSpPr>
        <p:spPr>
          <a:xfrm>
            <a:off x="1523999" y="5096362"/>
            <a:ext cx="9144000" cy="768350"/>
          </a:xfrm>
          <a:prstGeom prst="rect">
            <a:avLst/>
          </a:prstGeom>
        </p:spPr>
        <p:txBody>
          <a:bodyPr/>
          <a:lstStyle>
            <a:lvl1pPr>
              <a:defRPr lang="en-US" sz="2400">
                <a:effectLst/>
              </a:defRPr>
            </a:lvl1pPr>
            <a:lvl2pPr>
              <a:defRPr sz="2400">
                <a:ln>
                  <a:noFill/>
                </a:ln>
                <a:solidFill>
                  <a:schemeClr val="bg1">
                    <a:lumMod val="75000"/>
                    <a:alpha val="70145"/>
                  </a:schemeClr>
                </a:solidFill>
              </a:defRPr>
            </a:lvl2pPr>
            <a:lvl3pPr>
              <a:defRPr sz="2400">
                <a:ln>
                  <a:noFill/>
                </a:ln>
                <a:solidFill>
                  <a:schemeClr val="bg1">
                    <a:lumMod val="75000"/>
                    <a:alpha val="70145"/>
                  </a:schemeClr>
                </a:solidFill>
              </a:defRPr>
            </a:lvl3pPr>
            <a:lvl4pPr>
              <a:defRPr sz="2400">
                <a:ln>
                  <a:noFill/>
                </a:ln>
                <a:solidFill>
                  <a:schemeClr val="bg1">
                    <a:lumMod val="75000"/>
                    <a:alpha val="70145"/>
                  </a:schemeClr>
                </a:solidFill>
              </a:defRPr>
            </a:lvl4pPr>
            <a:lvl5pPr>
              <a:defRPr sz="2400">
                <a:ln>
                  <a:noFill/>
                </a:ln>
                <a:solidFill>
                  <a:schemeClr val="bg1">
                    <a:lumMod val="75000"/>
                    <a:alpha val="70145"/>
                  </a:schemeClr>
                </a:solidFill>
              </a:defRPr>
            </a:lvl5pPr>
          </a:lstStyle>
          <a:p>
            <a:pPr lvl="0"/>
            <a:r>
              <a:rPr lang="en-US"/>
              <a:t>/ This is the place</a:t>
            </a:r>
            <a:br>
              <a:rPr lang="ru-RU"/>
            </a:br>
            <a:r>
              <a:rPr lang="en-US"/>
              <a:t>for subtitle /</a:t>
            </a:r>
            <a:endParaRPr lang="en-US"/>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p:cSld name="Single Image 10">
    <p:spTree>
      <p:nvGrpSpPr>
        <p:cNvPr id="1" name=""/>
        <p:cNvGrpSpPr/>
        <p:nvPr/>
      </p:nvGrpSpPr>
      <p:grpSpPr>
        <a:xfrm>
          <a:off x="0" y="0"/>
          <a:ext cx="0" cy="0"/>
          <a:chOff x="0" y="0"/>
          <a:chExt cx="0" cy="0"/>
        </a:xfrm>
      </p:grpSpPr>
      <p:sp>
        <p:nvSpPr>
          <p:cNvPr id="1134" name="Shape 1134"/>
          <p:cNvSpPr>
            <a:spLocks noGrp="1"/>
          </p:cNvSpPr>
          <p:nvPr>
            <p:ph type="pic" idx="13"/>
          </p:nvPr>
        </p:nvSpPr>
        <p:spPr>
          <a:xfrm>
            <a:off x="12061606" y="0"/>
            <a:ext cx="12319001" cy="13716000"/>
          </a:xfrm>
          <a:prstGeom prst="rect">
            <a:avLst/>
          </a:prstGeom>
        </p:spPr>
        <p:txBody>
          <a:bodyPr lIns="91439" tIns="45719" rIns="91439" bIns="45719" numCol="1" spcCol="38100">
            <a:noAutofit/>
          </a:bodyPr>
          <a:lstStyle/>
          <a:p/>
        </p:txBody>
      </p:sp>
      <p:sp>
        <p:nvSpPr>
          <p:cNvPr id="1135" name="Shape 1135"/>
          <p:cNvSpPr>
            <a:spLocks noGrp="1"/>
          </p:cNvSpPr>
          <p:nvPr>
            <p:ph type="body" sz="quarter" idx="14" hasCustomPrompt="1"/>
          </p:nvPr>
        </p:nvSpPr>
        <p:spPr>
          <a:xfrm>
            <a:off x="1523998" y="6711791"/>
            <a:ext cx="901361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136" name="Shape 113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37" name="Shape 113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38" name="Shape 113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39" name="Shape 1139"/>
          <p:cNvSpPr>
            <a:spLocks noGrp="1"/>
          </p:cNvSpPr>
          <p:nvPr>
            <p:ph type="sldNum" sz="quarter" idx="2"/>
          </p:nvPr>
        </p:nvSpPr>
        <p:spPr>
          <a:prstGeom prst="rect">
            <a:avLst/>
          </a:prstGeom>
        </p:spPr>
        <p:txBody>
          <a:bodyPr/>
          <a:lstStyle/>
          <a:p>
            <a:fld id="{86CB4B4D-7CA3-9044-876B-883B54F8677D}" type="slidenum">
              <a:rPr/>
            </a:fld>
            <a:endParaRPr/>
          </a:p>
        </p:txBody>
      </p:sp>
      <p:sp>
        <p:nvSpPr>
          <p:cNvPr id="1140" name="Shape 1140"/>
          <p:cNvSpPr>
            <a:spLocks noGrp="1"/>
          </p:cNvSpPr>
          <p:nvPr>
            <p:ph type="title" hasCustomPrompt="1"/>
          </p:nvPr>
        </p:nvSpPr>
        <p:spPr>
          <a:xfrm>
            <a:off x="1523999" y="1524000"/>
            <a:ext cx="9013609" cy="5187791"/>
          </a:xfrm>
          <a:prstGeom prst="rect">
            <a:avLst/>
          </a:prstGeom>
        </p:spPr>
        <p:txBody>
          <a:bodyPr anchor="b"/>
          <a:lstStyle>
            <a:lvl1pPr algn="l"/>
          </a:lstStyle>
          <a:p>
            <a:r>
              <a:t>Title Text</a:t>
            </a:r>
          </a:p>
        </p:txBody>
      </p:sp>
      <p:sp>
        <p:nvSpPr>
          <p:cNvPr id="1141" name="Shape 1141"/>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1C1E21"/>
                </a:solidFill>
              </a:defRPr>
            </a:lvl1pPr>
            <a:lvl2pPr>
              <a:lnSpc>
                <a:spcPct val="130000"/>
              </a:lnSpc>
              <a:defRPr>
                <a:solidFill>
                  <a:srgbClr val="1C1E21"/>
                </a:solidFill>
              </a:defRPr>
            </a:lvl2pPr>
            <a:lvl3pPr>
              <a:lnSpc>
                <a:spcPct val="130000"/>
              </a:lnSpc>
              <a:defRPr>
                <a:solidFill>
                  <a:srgbClr val="1C1E21"/>
                </a:solidFill>
              </a:defRPr>
            </a:lvl3pPr>
            <a:lvl4pPr>
              <a:lnSpc>
                <a:spcPct val="130000"/>
              </a:lnSpc>
              <a:defRPr>
                <a:solidFill>
                  <a:srgbClr val="1C1E21"/>
                </a:solidFill>
              </a:defRPr>
            </a:lvl4pPr>
            <a:lvl5pPr>
              <a:lnSpc>
                <a:spcPct val="130000"/>
              </a:lnSpc>
              <a:defRPr>
                <a:solidFill>
                  <a:srgbClr val="1C1E21"/>
                </a:solidFill>
              </a:defRPr>
            </a:lvl5pPr>
          </a:lstStyle>
          <a:p>
            <a:r>
              <a:t>Body Level One</a:t>
            </a:r>
          </a:p>
          <a:p>
            <a:pPr lvl="1"/>
            <a:r>
              <a:t>Body Level Two</a:t>
            </a:r>
          </a:p>
          <a:p>
            <a:pPr lvl="2"/>
            <a:r>
              <a:t>Body Level Three</a:t>
            </a:r>
          </a:p>
          <a:p>
            <a:pPr lvl="3"/>
            <a:r>
              <a:t>Body Level Four</a:t>
            </a:r>
          </a:p>
          <a:p>
            <a:pPr lvl="4"/>
            <a:r>
              <a:t>Body Level Five</a:t>
            </a:r>
          </a:p>
        </p:txBody>
      </p:sp>
      <p:sp>
        <p:nvSpPr>
          <p:cNvPr id="1142" name="Shape 1142"/>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43" name="Shape 1143"/>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ingle Image 11">
    <p:spTree>
      <p:nvGrpSpPr>
        <p:cNvPr id="1" name=""/>
        <p:cNvGrpSpPr/>
        <p:nvPr/>
      </p:nvGrpSpPr>
      <p:grpSpPr>
        <a:xfrm>
          <a:off x="0" y="0"/>
          <a:ext cx="0" cy="0"/>
          <a:chOff x="0" y="0"/>
          <a:chExt cx="0" cy="0"/>
        </a:xfrm>
      </p:grpSpPr>
      <p:sp>
        <p:nvSpPr>
          <p:cNvPr id="1150" name="Shape 1150"/>
          <p:cNvSpPr>
            <a:spLocks noGrp="1"/>
          </p:cNvSpPr>
          <p:nvPr>
            <p:ph type="pic" idx="13"/>
          </p:nvPr>
        </p:nvSpPr>
        <p:spPr>
          <a:xfrm>
            <a:off x="9149952" y="0"/>
            <a:ext cx="15234180" cy="13719306"/>
          </a:xfrm>
          <a:prstGeom prst="rect">
            <a:avLst/>
          </a:prstGeom>
        </p:spPr>
        <p:txBody>
          <a:bodyPr lIns="91439" tIns="45719" rIns="91439" bIns="45719" numCol="1" spcCol="38100">
            <a:noAutofit/>
          </a:bodyPr>
          <a:lstStyle/>
          <a:p/>
        </p:txBody>
      </p:sp>
      <p:sp>
        <p:nvSpPr>
          <p:cNvPr id="1151" name="Shape 1151"/>
          <p:cNvSpPr>
            <a:spLocks noGrp="1"/>
          </p:cNvSpPr>
          <p:nvPr>
            <p:ph type="body" sz="quarter" idx="14"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152" name="Shape 115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53" name="Shape 115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54" name="Shape 115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55" name="Shape 1155"/>
          <p:cNvSpPr>
            <a:spLocks noGrp="1"/>
          </p:cNvSpPr>
          <p:nvPr>
            <p:ph type="sldNum" sz="quarter" idx="2"/>
          </p:nvPr>
        </p:nvSpPr>
        <p:spPr>
          <a:prstGeom prst="rect">
            <a:avLst/>
          </a:prstGeom>
        </p:spPr>
        <p:txBody>
          <a:bodyPr/>
          <a:lstStyle/>
          <a:p>
            <a:fld id="{86CB4B4D-7CA3-9044-876B-883B54F8677D}" type="slidenum">
              <a:rPr/>
            </a:fld>
            <a:endParaRPr/>
          </a:p>
        </p:txBody>
      </p:sp>
      <p:sp>
        <p:nvSpPr>
          <p:cNvPr id="1156" name="Shape 1156"/>
          <p:cNvSpPr>
            <a:spLocks noGrp="1"/>
          </p:cNvSpPr>
          <p:nvPr>
            <p:ph type="title" hasCustomPrompt="1"/>
          </p:nvPr>
        </p:nvSpPr>
        <p:spPr>
          <a:xfrm>
            <a:off x="1523999" y="1524000"/>
            <a:ext cx="6096001" cy="5187791"/>
          </a:xfrm>
          <a:prstGeom prst="rect">
            <a:avLst/>
          </a:prstGeom>
        </p:spPr>
        <p:txBody>
          <a:bodyPr anchor="b"/>
          <a:lstStyle>
            <a:lvl1pPr algn="l"/>
          </a:lstStyle>
          <a:p>
            <a:r>
              <a:t>Title Text</a:t>
            </a:r>
          </a:p>
        </p:txBody>
      </p:sp>
      <p:sp>
        <p:nvSpPr>
          <p:cNvPr id="1157" name="Shape 1157"/>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solidFill>
                  <a:srgbClr val="1C1E21"/>
                </a:solidFill>
              </a:defRPr>
            </a:lvl1pPr>
            <a:lvl2pPr>
              <a:lnSpc>
                <a:spcPct val="130000"/>
              </a:lnSpc>
              <a:defRPr>
                <a:solidFill>
                  <a:srgbClr val="1C1E21"/>
                </a:solidFill>
              </a:defRPr>
            </a:lvl2pPr>
            <a:lvl3pPr>
              <a:lnSpc>
                <a:spcPct val="130000"/>
              </a:lnSpc>
              <a:defRPr>
                <a:solidFill>
                  <a:srgbClr val="1C1E21"/>
                </a:solidFill>
              </a:defRPr>
            </a:lvl3pPr>
            <a:lvl4pPr>
              <a:lnSpc>
                <a:spcPct val="130000"/>
              </a:lnSpc>
              <a:defRPr>
                <a:solidFill>
                  <a:srgbClr val="1C1E21"/>
                </a:solidFill>
              </a:defRPr>
            </a:lvl4pPr>
            <a:lvl5pPr>
              <a:lnSpc>
                <a:spcPct val="130000"/>
              </a:lnSpc>
              <a:defRPr>
                <a:solidFill>
                  <a:srgbClr val="1C1E21"/>
                </a:solidFill>
              </a:defRPr>
            </a:lvl5pPr>
          </a:lstStyle>
          <a:p>
            <a:r>
              <a:t>Body Level One</a:t>
            </a:r>
          </a:p>
          <a:p>
            <a:pPr lvl="1"/>
            <a:r>
              <a:t>Body Level Two</a:t>
            </a:r>
          </a:p>
          <a:p>
            <a:pPr lvl="2"/>
            <a:r>
              <a:t>Body Level Three</a:t>
            </a:r>
          </a:p>
          <a:p>
            <a:pPr lvl="3"/>
            <a:r>
              <a:t>Body Level Four</a:t>
            </a:r>
          </a:p>
          <a:p>
            <a:pPr lvl="4"/>
            <a:r>
              <a:t>Body Level Five</a:t>
            </a:r>
          </a:p>
        </p:txBody>
      </p:sp>
      <p:sp>
        <p:nvSpPr>
          <p:cNvPr id="1158" name="Shape 1158"/>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59" name="Shape 1159"/>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0">
  <p:cSld name="Single Image 12">
    <p:bg>
      <p:bgPr>
        <a:solidFill>
          <a:schemeClr val="accent4"/>
        </a:solidFill>
        <a:effectLst/>
      </p:bgPr>
    </p:bg>
    <p:spTree>
      <p:nvGrpSpPr>
        <p:cNvPr id="1" name=""/>
        <p:cNvGrpSpPr/>
        <p:nvPr/>
      </p:nvGrpSpPr>
      <p:grpSpPr>
        <a:xfrm>
          <a:off x="0" y="0"/>
          <a:ext cx="0" cy="0"/>
          <a:chOff x="0" y="0"/>
          <a:chExt cx="0" cy="0"/>
        </a:xfrm>
      </p:grpSpPr>
      <p:sp>
        <p:nvSpPr>
          <p:cNvPr id="1167" name="Shape 1167"/>
          <p:cNvSpPr/>
          <p:nvPr/>
        </p:nvSpPr>
        <p:spPr>
          <a:xfrm>
            <a:off x="1524000" y="1524000"/>
            <a:ext cx="7619999" cy="10668000"/>
          </a:xfrm>
          <a:prstGeom prst="rect">
            <a:avLst/>
          </a:prstGeom>
          <a:solidFill>
            <a:srgbClr val="FFFFF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168" name="Shape 1168"/>
          <p:cNvSpPr>
            <a:spLocks noGrp="1"/>
          </p:cNvSpPr>
          <p:nvPr>
            <p:ph type="body" sz="quarter" idx="13" hasCustomPrompt="1"/>
          </p:nvPr>
        </p:nvSpPr>
        <p:spPr>
          <a:xfrm>
            <a:off x="3048000" y="6711791"/>
            <a:ext cx="45720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169" name="Shape 1169"/>
          <p:cNvSpPr>
            <a:spLocks noGrp="1"/>
          </p:cNvSpPr>
          <p:nvPr>
            <p:ph type="pic" idx="14"/>
          </p:nvPr>
        </p:nvSpPr>
        <p:spPr>
          <a:xfrm>
            <a:off x="9143997" y="1523999"/>
            <a:ext cx="13716170" cy="10667944"/>
          </a:xfrm>
          <a:prstGeom prst="rect">
            <a:avLst/>
          </a:prstGeom>
        </p:spPr>
        <p:txBody>
          <a:bodyPr lIns="91439" tIns="45719" rIns="91439" bIns="45719" numCol="1" spcCol="38100">
            <a:noAutofit/>
          </a:bodyPr>
          <a:lstStyle/>
          <a:p/>
        </p:txBody>
      </p:sp>
      <p:sp>
        <p:nvSpPr>
          <p:cNvPr id="1170" name="Shape 117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71" name="Shape 117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72" name="Shape 117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73" name="Shape 1173"/>
          <p:cNvSpPr>
            <a:spLocks noGrp="1"/>
          </p:cNvSpPr>
          <p:nvPr>
            <p:ph type="sldNum" sz="quarter" idx="2"/>
          </p:nvPr>
        </p:nvSpPr>
        <p:spPr>
          <a:prstGeom prst="rect">
            <a:avLst/>
          </a:prstGeom>
        </p:spPr>
        <p:txBody>
          <a:bodyPr/>
          <a:lstStyle/>
          <a:p>
            <a:fld id="{86CB4B4D-7CA3-9044-876B-883B54F8677D}" type="slidenum">
              <a:rPr/>
            </a:fld>
            <a:endParaRPr/>
          </a:p>
        </p:txBody>
      </p:sp>
      <p:sp>
        <p:nvSpPr>
          <p:cNvPr id="1174" name="Shape 1174"/>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75" name="Shape 1175"/>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76" name="Shape 1176"/>
          <p:cNvSpPr>
            <a:spLocks noGrp="1"/>
          </p:cNvSpPr>
          <p:nvPr>
            <p:ph type="title" hasCustomPrompt="1"/>
          </p:nvPr>
        </p:nvSpPr>
        <p:spPr>
          <a:xfrm>
            <a:off x="3047998" y="1524000"/>
            <a:ext cx="4572002" cy="5187791"/>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0">
  <p:cSld name="Single Image 13">
    <p:spTree>
      <p:nvGrpSpPr>
        <p:cNvPr id="1" name=""/>
        <p:cNvGrpSpPr/>
        <p:nvPr/>
      </p:nvGrpSpPr>
      <p:grpSpPr>
        <a:xfrm>
          <a:off x="0" y="0"/>
          <a:ext cx="0" cy="0"/>
          <a:chOff x="0" y="0"/>
          <a:chExt cx="0" cy="0"/>
        </a:xfrm>
      </p:grpSpPr>
      <p:sp>
        <p:nvSpPr>
          <p:cNvPr id="1183" name="Shape 1183"/>
          <p:cNvSpPr/>
          <p:nvPr/>
        </p:nvSpPr>
        <p:spPr>
          <a:xfrm>
            <a:off x="15240000" y="1524000"/>
            <a:ext cx="7619999" cy="10668000"/>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184" name="Shape 1184"/>
          <p:cNvSpPr>
            <a:spLocks noGrp="1"/>
          </p:cNvSpPr>
          <p:nvPr>
            <p:ph type="body" sz="quarter" idx="13" hasCustomPrompt="1"/>
          </p:nvPr>
        </p:nvSpPr>
        <p:spPr>
          <a:xfrm>
            <a:off x="16764000" y="6711791"/>
            <a:ext cx="4572000" cy="767390"/>
          </a:xfrm>
          <a:prstGeom prst="rect">
            <a:avLst/>
          </a:prstGeom>
        </p:spPr>
        <p:txBody>
          <a:bodyPr numCol="1" spcCol="38100">
            <a:spAutoFit/>
          </a:bodyPr>
          <a:lstStyle>
            <a:lvl1pPr>
              <a:lnSpc>
                <a:spcPct val="110000"/>
              </a:lnSpc>
              <a:defRPr sz="2400">
                <a:solidFill>
                  <a:srgbClr val="FFFFFF">
                    <a:alpha val="70000"/>
                  </a:srgbClr>
                </a:solidFill>
              </a:defRPr>
            </a:lvl1pPr>
          </a:lstStyle>
          <a:p>
            <a:pPr>
              <a:lnSpc>
                <a:spcPct val="90000"/>
              </a:lnSpc>
              <a:defRPr sz="2400">
                <a:solidFill>
                  <a:srgbClr val="FFFFFF">
                    <a:alpha val="69642"/>
                  </a:srgbClr>
                </a:solidFill>
              </a:defRPr>
            </a:pPr>
            <a:r>
              <a:t>/ This is the place</a:t>
            </a:r>
            <a:br/>
            <a:r>
              <a:t>for subtitle /</a:t>
            </a:r>
          </a:p>
        </p:txBody>
      </p:sp>
      <p:sp>
        <p:nvSpPr>
          <p:cNvPr id="1185" name="Shape 1185"/>
          <p:cNvSpPr>
            <a:spLocks noGrp="1"/>
          </p:cNvSpPr>
          <p:nvPr>
            <p:ph type="pic" idx="14"/>
          </p:nvPr>
        </p:nvSpPr>
        <p:spPr>
          <a:xfrm>
            <a:off x="1523999" y="1523999"/>
            <a:ext cx="13716170" cy="10667944"/>
          </a:xfrm>
          <a:prstGeom prst="rect">
            <a:avLst/>
          </a:prstGeom>
        </p:spPr>
        <p:txBody>
          <a:bodyPr lIns="91439" tIns="45719" rIns="91439" bIns="45719" numCol="1" spcCol="38100">
            <a:noAutofit/>
          </a:bodyPr>
          <a:lstStyle/>
          <a:p/>
        </p:txBody>
      </p:sp>
      <p:sp>
        <p:nvSpPr>
          <p:cNvPr id="1186" name="Shape 118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87" name="Shape 118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88" name="Shape 118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89" name="Shape 1189"/>
          <p:cNvSpPr>
            <a:spLocks noGrp="1"/>
          </p:cNvSpPr>
          <p:nvPr>
            <p:ph type="sldNum" sz="quarter" idx="2"/>
          </p:nvPr>
        </p:nvSpPr>
        <p:spPr>
          <a:prstGeom prst="rect">
            <a:avLst/>
          </a:prstGeom>
        </p:spPr>
        <p:txBody>
          <a:bodyPr/>
          <a:lstStyle/>
          <a:p>
            <a:fld id="{86CB4B4D-7CA3-9044-876B-883B54F8677D}" type="slidenum">
              <a:rPr/>
            </a:fld>
            <a:endParaRPr/>
          </a:p>
        </p:txBody>
      </p:sp>
      <p:sp>
        <p:nvSpPr>
          <p:cNvPr id="1190" name="Shape 1190"/>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91" name="Shape 1191"/>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92" name="Shape 1192"/>
          <p:cNvSpPr>
            <a:spLocks noGrp="1"/>
          </p:cNvSpPr>
          <p:nvPr>
            <p:ph type="title" hasCustomPrompt="1"/>
          </p:nvPr>
        </p:nvSpPr>
        <p:spPr>
          <a:xfrm>
            <a:off x="16763998" y="1524000"/>
            <a:ext cx="4572002" cy="5187791"/>
          </a:xfrm>
          <a:prstGeom prst="rect">
            <a:avLst/>
          </a:prstGeom>
        </p:spPr>
        <p:txBody>
          <a:bodyPr anchor="b"/>
          <a:lstStyle>
            <a:lvl1pPr algn="l">
              <a:lnSpc>
                <a:spcPct val="70000"/>
              </a:lnSpc>
              <a:defRPr sz="6000">
                <a:solidFill>
                  <a:srgbClr val="FFFFFF"/>
                </a:solidFill>
              </a:defRPr>
            </a:lvl1pPr>
          </a:lstStyle>
          <a:p>
            <a:r>
              <a:t>Title Text</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0">
  <p:cSld name="Single Image 14">
    <p:bg>
      <p:bgPr>
        <a:solidFill>
          <a:schemeClr val="accent5">
            <a:hueOff val="-116276"/>
            <a:satOff val="1298"/>
            <a:lumOff val="8132"/>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1200" name="Shape 120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1" name="Shape 120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2" name="Shape 120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3" name="Shape 1203"/>
          <p:cNvSpPr>
            <a:spLocks noGrp="1"/>
          </p:cNvSpPr>
          <p:nvPr>
            <p:ph type="sldNum" sz="quarter" idx="2"/>
          </p:nvPr>
        </p:nvSpPr>
        <p:spPr>
          <a:prstGeom prst="rect">
            <a:avLst/>
          </a:prstGeom>
        </p:spPr>
        <p:txBody>
          <a:bodyPr/>
          <a:lstStyle/>
          <a:p>
            <a:fld id="{86CB4B4D-7CA3-9044-876B-883B54F8677D}" type="slidenum">
              <a:rPr/>
            </a:fld>
            <a:endParaRPr/>
          </a:p>
        </p:txBody>
      </p:sp>
      <p:sp>
        <p:nvSpPr>
          <p:cNvPr id="1204" name="Shape 1204"/>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5" name="Shape 1205"/>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6" name="Shape 1206"/>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7" name="Shape 1207"/>
          <p:cNvSpPr>
            <a:spLocks noGrp="1"/>
          </p:cNvSpPr>
          <p:nvPr>
            <p:ph type="title" hasCustomPrompt="1"/>
          </p:nvPr>
        </p:nvSpPr>
        <p:spPr>
          <a:xfrm>
            <a:off x="1524000" y="1524000"/>
            <a:ext cx="4571998" cy="5187792"/>
          </a:xfrm>
          <a:prstGeom prst="rect">
            <a:avLst/>
          </a:prstGeom>
        </p:spPr>
        <p:txBody>
          <a:bodyPr anchor="b"/>
          <a:lstStyle>
            <a:lvl1pPr algn="l">
              <a:defRPr sz="6000"/>
            </a:lvl1pPr>
          </a:lstStyle>
          <a:p>
            <a:r>
              <a:t>Title Text</a:t>
            </a:r>
          </a:p>
        </p:txBody>
      </p:sp>
      <p:sp>
        <p:nvSpPr>
          <p:cNvPr id="1208" name="Shape 1208"/>
          <p:cNvSpPr>
            <a:spLocks noGrp="1"/>
          </p:cNvSpPr>
          <p:nvPr>
            <p:ph type="body" sz="quarter" idx="1" hasCustomPrompt="1"/>
          </p:nvPr>
        </p:nvSpPr>
        <p:spPr>
          <a:xfrm>
            <a:off x="1523998" y="7092790"/>
            <a:ext cx="4572001" cy="3455393"/>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209" name="Shape 1209"/>
          <p:cNvSpPr>
            <a:spLocks noGrp="1"/>
          </p:cNvSpPr>
          <p:nvPr>
            <p:ph type="pic" sz="quarter" idx="13"/>
          </p:nvPr>
        </p:nvSpPr>
        <p:spPr>
          <a:xfrm>
            <a:off x="9143999" y="1524000"/>
            <a:ext cx="6096001" cy="10668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210" name="Shape 1210"/>
          <p:cNvSpPr>
            <a:spLocks noGrp="1"/>
          </p:cNvSpPr>
          <p:nvPr>
            <p:ph type="pic" sz="quarter" idx="14"/>
          </p:nvPr>
        </p:nvSpPr>
        <p:spPr>
          <a:xfrm>
            <a:off x="16002000" y="2286000"/>
            <a:ext cx="4572000" cy="8001001"/>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0">
  <p:cSld name="Single Image 15">
    <p:spTree>
      <p:nvGrpSpPr>
        <p:cNvPr id="1" name=""/>
        <p:cNvGrpSpPr/>
        <p:nvPr/>
      </p:nvGrpSpPr>
      <p:grpSpPr>
        <a:xfrm>
          <a:off x="0" y="0"/>
          <a:ext cx="0" cy="0"/>
          <a:chOff x="0" y="0"/>
          <a:chExt cx="0" cy="0"/>
        </a:xfrm>
      </p:grpSpPr>
      <p:sp>
        <p:nvSpPr>
          <p:cNvPr id="1217" name="Shape 1217"/>
          <p:cNvSpPr/>
          <p:nvPr/>
        </p:nvSpPr>
        <p:spPr>
          <a:xfrm>
            <a:off x="7623175" y="0"/>
            <a:ext cx="9137650" cy="13716001"/>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218" name="Shape 1218"/>
          <p:cNvSpPr>
            <a:spLocks noGrp="1"/>
          </p:cNvSpPr>
          <p:nvPr>
            <p:ph type="pic" sz="half" idx="13"/>
          </p:nvPr>
        </p:nvSpPr>
        <p:spPr>
          <a:xfrm>
            <a:off x="16760825" y="0"/>
            <a:ext cx="7623273" cy="13710147"/>
          </a:xfrm>
          <a:prstGeom prst="rect">
            <a:avLst/>
          </a:prstGeom>
        </p:spPr>
        <p:txBody>
          <a:bodyPr lIns="91439" tIns="45719" rIns="91439" bIns="45719" numCol="1" spcCol="38100">
            <a:noAutofit/>
          </a:bodyPr>
          <a:lstStyle/>
          <a:p/>
        </p:txBody>
      </p:sp>
      <p:sp>
        <p:nvSpPr>
          <p:cNvPr id="1219" name="Shape 121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0" name="Shape 1220"/>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1" name="Shape 122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2" name="Shape 1222"/>
          <p:cNvSpPr>
            <a:spLocks noGrp="1"/>
          </p:cNvSpPr>
          <p:nvPr>
            <p:ph type="sldNum" sz="quarter" idx="2"/>
          </p:nvPr>
        </p:nvSpPr>
        <p:spPr>
          <a:prstGeom prst="rect">
            <a:avLst/>
          </a:prstGeom>
        </p:spPr>
        <p:txBody>
          <a:bodyPr/>
          <a:lstStyle/>
          <a:p>
            <a:fld id="{86CB4B4D-7CA3-9044-876B-883B54F8677D}" type="slidenum">
              <a:rPr/>
            </a:fld>
            <a:endParaRPr/>
          </a:p>
        </p:txBody>
      </p:sp>
      <p:sp>
        <p:nvSpPr>
          <p:cNvPr id="1223" name="Shape 1223"/>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4" name="Shape 122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5" name="Shape 1225"/>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26" name="Shape 1226"/>
          <p:cNvSpPr>
            <a:spLocks noGrp="1"/>
          </p:cNvSpPr>
          <p:nvPr>
            <p:ph type="body" sz="quarter" idx="14" hasCustomPrompt="1"/>
          </p:nvPr>
        </p:nvSpPr>
        <p:spPr>
          <a:xfrm>
            <a:off x="1523999" y="6712256"/>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227" name="Shape 1227"/>
          <p:cNvSpPr>
            <a:spLocks noGrp="1"/>
          </p:cNvSpPr>
          <p:nvPr>
            <p:ph type="title" hasCustomPrompt="1"/>
          </p:nvPr>
        </p:nvSpPr>
        <p:spPr>
          <a:xfrm>
            <a:off x="1524000" y="756146"/>
            <a:ext cx="4571998" cy="5955646"/>
          </a:xfrm>
          <a:prstGeom prst="rect">
            <a:avLst/>
          </a:prstGeom>
        </p:spPr>
        <p:txBody>
          <a:bodyPr anchor="b"/>
          <a:lstStyle>
            <a:lvl1pPr algn="l"/>
          </a:lstStyle>
          <a:p>
            <a:r>
              <a:t>Title Text</a:t>
            </a:r>
          </a:p>
        </p:txBody>
      </p:sp>
      <p:sp>
        <p:nvSpPr>
          <p:cNvPr id="1228" name="Shape 1228"/>
          <p:cNvSpPr>
            <a:spLocks noGrp="1"/>
          </p:cNvSpPr>
          <p:nvPr>
            <p:ph type="body" sz="quarter" idx="1" hasCustomPrompt="1"/>
          </p:nvPr>
        </p:nvSpPr>
        <p:spPr>
          <a:xfrm>
            <a:off x="1523999" y="8894762"/>
            <a:ext cx="4572001" cy="3302993"/>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26"/>
          </p:nvPr>
        </p:nvSpPr>
        <p:spPr>
          <a:xfrm>
            <a:off x="6846000" y="1511222"/>
            <a:ext cx="10692000" cy="10692000"/>
          </a:xfrm>
          <a:prstGeom prst="pie">
            <a:avLst>
              <a:gd name="adj1" fmla="val 10817700"/>
              <a:gd name="adj2" fmla="val 16237668"/>
            </a:avLst>
          </a:prstGeom>
          <a:solidFill>
            <a:schemeClr val="bg1">
              <a:lumMod val="50000"/>
            </a:schemeClr>
          </a:solidFill>
        </p:spPr>
        <p:txBody>
          <a:bodyPr/>
          <a:lstStyle/>
          <a:p>
            <a:endParaRPr lang="en-US"/>
          </a:p>
        </p:txBody>
      </p:sp>
      <p:sp>
        <p:nvSpPr>
          <p:cNvPr id="44" name="Picture Placeholder 12"/>
          <p:cNvSpPr>
            <a:spLocks noGrp="1"/>
          </p:cNvSpPr>
          <p:nvPr>
            <p:ph type="pic" sz="quarter" idx="27"/>
          </p:nvPr>
        </p:nvSpPr>
        <p:spPr>
          <a:xfrm>
            <a:off x="6844953" y="1511222"/>
            <a:ext cx="10692000" cy="10692000"/>
          </a:xfrm>
          <a:prstGeom prst="pie">
            <a:avLst>
              <a:gd name="adj1" fmla="val 16217092"/>
              <a:gd name="adj2" fmla="val 15869"/>
            </a:avLst>
          </a:prstGeom>
          <a:solidFill>
            <a:schemeClr val="bg1">
              <a:lumMod val="65000"/>
            </a:schemeClr>
          </a:solidFill>
        </p:spPr>
        <p:txBody>
          <a:bodyPr/>
          <a:lstStyle/>
          <a:p>
            <a:endParaRPr lang="en-US"/>
          </a:p>
        </p:txBody>
      </p:sp>
      <p:sp>
        <p:nvSpPr>
          <p:cNvPr id="45" name="Picture Placeholder 12"/>
          <p:cNvSpPr>
            <a:spLocks noGrp="1"/>
          </p:cNvSpPr>
          <p:nvPr>
            <p:ph type="pic" sz="quarter" idx="28"/>
          </p:nvPr>
        </p:nvSpPr>
        <p:spPr>
          <a:xfrm>
            <a:off x="6844953" y="1500000"/>
            <a:ext cx="10692000" cy="10692000"/>
          </a:xfrm>
          <a:prstGeom prst="pie">
            <a:avLst>
              <a:gd name="adj1" fmla="val 5370501"/>
              <a:gd name="adj2" fmla="val 10821397"/>
            </a:avLst>
          </a:prstGeom>
          <a:solidFill>
            <a:schemeClr val="bg1">
              <a:lumMod val="85000"/>
            </a:schemeClr>
          </a:solidFill>
        </p:spPr>
        <p:txBody>
          <a:bodyPr/>
          <a:lstStyle/>
          <a:p>
            <a:endParaRPr lang="en-US"/>
          </a:p>
        </p:txBody>
      </p:sp>
      <p:sp>
        <p:nvSpPr>
          <p:cNvPr id="46" name="Picture Placeholder 12"/>
          <p:cNvSpPr>
            <a:spLocks noGrp="1"/>
          </p:cNvSpPr>
          <p:nvPr>
            <p:ph type="pic" sz="quarter" idx="29"/>
          </p:nvPr>
        </p:nvSpPr>
        <p:spPr>
          <a:xfrm>
            <a:off x="6843906" y="1500000"/>
            <a:ext cx="10692000" cy="10692000"/>
          </a:xfrm>
          <a:prstGeom prst="pie">
            <a:avLst>
              <a:gd name="adj1" fmla="val 15519"/>
              <a:gd name="adj2" fmla="val 5372862"/>
            </a:avLst>
          </a:prstGeom>
          <a:solidFill>
            <a:schemeClr val="bg1">
              <a:lumMod val="75000"/>
            </a:schemeClr>
          </a:solidFill>
        </p:spPr>
        <p:txBody>
          <a:bodyPr/>
          <a:lstStyle/>
          <a:p>
            <a:endParaRPr lang="en-US"/>
          </a:p>
        </p:txBody>
      </p:sp>
      <p:sp>
        <p:nvSpPr>
          <p:cNvPr id="1235" name="Shape 1235"/>
          <p:cNvSpPr/>
          <p:nvPr userDrawn="1"/>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36" name="Shape 1236"/>
          <p:cNvSpPr>
            <a:spLocks noGrp="1"/>
          </p:cNvSpPr>
          <p:nvPr userDrawn="1">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237" name="Shape 1237"/>
          <p:cNvSpPr/>
          <p:nvPr userDrawn="1"/>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38" name="Shape 1238"/>
          <p:cNvSpPr/>
          <p:nvPr userDrawn="1"/>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39" name="Shape 1239"/>
          <p:cNvSpPr/>
          <p:nvPr userDrawn="1"/>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45" name="Shape 1245"/>
          <p:cNvSpPr>
            <a:spLocks noGrp="1"/>
          </p:cNvSpPr>
          <p:nvPr userDrawn="1">
            <p:ph type="body" sz="quarter" idx="18" hasCustomPrompt="1"/>
          </p:nvPr>
        </p:nvSpPr>
        <p:spPr>
          <a:xfrm>
            <a:off x="1524000" y="4384475"/>
            <a:ext cx="4065047" cy="2059187"/>
          </a:xfrm>
          <a:prstGeom prst="rect">
            <a:avLst/>
          </a:prstGeom>
        </p:spPr>
        <p:txBody>
          <a:bodyPr numCol="1" spcCol="38100">
            <a:noAutofit/>
          </a:bodyPr>
          <a:lstStyle>
            <a:lvl1pPr defTabSz="648970">
              <a:lnSpc>
                <a:spcPct val="130000"/>
              </a:lnSpc>
              <a:defRPr sz="1900">
                <a:solidFill>
                  <a:schemeClr val="accent6">
                    <a:hueOff val="-2214564"/>
                    <a:satOff val="-18446"/>
                    <a:lumOff val="-82921"/>
                    <a:alpha val="70329"/>
                  </a:schemeClr>
                </a:solidFill>
              </a:defRPr>
            </a:lvl1pPr>
          </a:lstStyle>
          <a:p>
            <a:r>
              <a:t>Sagittis adipiscing maecenas vestibulum nam vestibulum torquent massa et a blandit bibendum suspendisse. Vestibulum lacus curabitur dapibus.</a:t>
            </a:r>
          </a:p>
        </p:txBody>
      </p:sp>
      <p:sp>
        <p:nvSpPr>
          <p:cNvPr id="1246" name="Shape 1246"/>
          <p:cNvSpPr>
            <a:spLocks noGrp="1"/>
          </p:cNvSpPr>
          <p:nvPr userDrawn="1">
            <p:ph type="body" sz="quarter" idx="19" hasCustomPrompt="1"/>
          </p:nvPr>
        </p:nvSpPr>
        <p:spPr>
          <a:xfrm>
            <a:off x="1524000" y="2478881"/>
            <a:ext cx="4065047" cy="1905596"/>
          </a:xfrm>
          <a:prstGeom prst="rect">
            <a:avLst/>
          </a:prstGeom>
        </p:spPr>
        <p:txBody>
          <a:bodyPr numCol="1" spcCol="38100" anchor="b"/>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Strenghts</a:t>
            </a:r>
          </a:p>
        </p:txBody>
      </p:sp>
      <p:sp>
        <p:nvSpPr>
          <p:cNvPr id="1247" name="Shape 1247"/>
          <p:cNvSpPr>
            <a:spLocks noGrp="1"/>
          </p:cNvSpPr>
          <p:nvPr userDrawn="1">
            <p:ph type="body" sz="quarter" idx="20" hasCustomPrompt="1"/>
          </p:nvPr>
        </p:nvSpPr>
        <p:spPr>
          <a:xfrm>
            <a:off x="1524000" y="8964959"/>
            <a:ext cx="4064000" cy="2059188"/>
          </a:xfrm>
          <a:prstGeom prst="rect">
            <a:avLst/>
          </a:prstGeom>
        </p:spPr>
        <p:txBody>
          <a:bodyPr numCol="1" spcCol="38100"/>
          <a:lstStyle>
            <a:lvl1pPr defTabSz="796925">
              <a:lnSpc>
                <a:spcPct val="130000"/>
              </a:lnSpc>
              <a:defRPr sz="1900">
                <a:solidFill>
                  <a:schemeClr val="accent6">
                    <a:hueOff val="-2214564"/>
                    <a:satOff val="-18446"/>
                    <a:lumOff val="-82921"/>
                    <a:alpha val="70329"/>
                  </a:schemeClr>
                </a:solidFill>
              </a:defRPr>
            </a:lvl1pPr>
          </a:lstStyle>
          <a:p>
            <a:r>
              <a:t>Ad tincidunt neque non tortor enim eget vestibulum nunc suspendisse at facilisi risus faucibus ac hac per leo .</a:t>
            </a:r>
          </a:p>
        </p:txBody>
      </p:sp>
      <p:sp>
        <p:nvSpPr>
          <p:cNvPr id="1248" name="Shape 1248"/>
          <p:cNvSpPr>
            <a:spLocks noGrp="1"/>
          </p:cNvSpPr>
          <p:nvPr userDrawn="1">
            <p:ph type="body" sz="quarter" idx="21" hasCustomPrompt="1"/>
          </p:nvPr>
        </p:nvSpPr>
        <p:spPr>
          <a:xfrm>
            <a:off x="1524000" y="7059959"/>
            <a:ext cx="4064000" cy="1905001"/>
          </a:xfrm>
          <a:prstGeom prst="rect">
            <a:avLst/>
          </a:prstGeom>
        </p:spPr>
        <p:txBody>
          <a:bodyPr numCol="1" spcCol="38100" anchor="b"/>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Opportunities</a:t>
            </a:r>
          </a:p>
        </p:txBody>
      </p:sp>
      <p:sp>
        <p:nvSpPr>
          <p:cNvPr id="1249" name="Shape 1249"/>
          <p:cNvSpPr>
            <a:spLocks noGrp="1"/>
          </p:cNvSpPr>
          <p:nvPr userDrawn="1">
            <p:ph type="body" sz="quarter" idx="22" hasCustomPrompt="1"/>
          </p:nvPr>
        </p:nvSpPr>
        <p:spPr>
          <a:xfrm>
            <a:off x="18796000" y="4384475"/>
            <a:ext cx="4064000" cy="2059187"/>
          </a:xfrm>
          <a:prstGeom prst="rect">
            <a:avLst/>
          </a:prstGeom>
        </p:spPr>
        <p:txBody>
          <a:bodyPr numCol="1" spcCol="38100"/>
          <a:lstStyle>
            <a:lvl1pPr defTabSz="648970">
              <a:lnSpc>
                <a:spcPct val="130000"/>
              </a:lnSpc>
              <a:defRPr sz="1895">
                <a:solidFill>
                  <a:schemeClr val="accent6">
                    <a:hueOff val="-2214564"/>
                    <a:satOff val="-18446"/>
                    <a:lumOff val="-82921"/>
                    <a:alpha val="70329"/>
                  </a:schemeClr>
                </a:solidFill>
              </a:defRPr>
            </a:lvl1pPr>
          </a:lstStyle>
          <a:p>
            <a:r>
              <a:t>Sagittis adipiscing maecenas vestibulum nam vestibulum torquent massa et a blandit bibendum suspendisse. Vestibulum lacus curabitur dapibus.</a:t>
            </a:r>
          </a:p>
        </p:txBody>
      </p:sp>
      <p:sp>
        <p:nvSpPr>
          <p:cNvPr id="1250" name="Shape 1250"/>
          <p:cNvSpPr>
            <a:spLocks noGrp="1"/>
          </p:cNvSpPr>
          <p:nvPr userDrawn="1">
            <p:ph type="body" sz="quarter" idx="23" hasCustomPrompt="1"/>
          </p:nvPr>
        </p:nvSpPr>
        <p:spPr>
          <a:xfrm>
            <a:off x="18796000" y="2479476"/>
            <a:ext cx="4064000" cy="1905001"/>
          </a:xfrm>
          <a:prstGeom prst="rect">
            <a:avLst/>
          </a:prstGeom>
        </p:spPr>
        <p:txBody>
          <a:bodyPr numCol="1" spcCol="38100" anchor="b"/>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Weakness</a:t>
            </a:r>
          </a:p>
        </p:txBody>
      </p:sp>
      <p:sp>
        <p:nvSpPr>
          <p:cNvPr id="1251" name="Shape 1251"/>
          <p:cNvSpPr>
            <a:spLocks noGrp="1"/>
          </p:cNvSpPr>
          <p:nvPr userDrawn="1">
            <p:ph type="body" sz="quarter" idx="24" hasCustomPrompt="1"/>
          </p:nvPr>
        </p:nvSpPr>
        <p:spPr>
          <a:xfrm>
            <a:off x="18796000" y="8961138"/>
            <a:ext cx="4064000" cy="2059188"/>
          </a:xfrm>
          <a:prstGeom prst="rect">
            <a:avLst/>
          </a:prstGeom>
        </p:spPr>
        <p:txBody>
          <a:bodyPr numCol="1" spcCol="38100"/>
          <a:lstStyle>
            <a:lvl1pPr defTabSz="690245">
              <a:lnSpc>
                <a:spcPct val="130000"/>
              </a:lnSpc>
              <a:defRPr sz="2015">
                <a:solidFill>
                  <a:schemeClr val="accent6">
                    <a:hueOff val="-2214564"/>
                    <a:satOff val="-18446"/>
                    <a:lumOff val="-82921"/>
                    <a:alpha val="70329"/>
                  </a:schemeClr>
                </a:solidFill>
              </a:defRPr>
            </a:lvl1pPr>
          </a:lstStyle>
          <a:p>
            <a:r>
              <a:t>At orci blandit urna montes in lorem erat parturient id parturient tincidunt rutrum condimentum phasellus arcu a curae sit vestibulum.</a:t>
            </a:r>
          </a:p>
        </p:txBody>
      </p:sp>
      <p:sp>
        <p:nvSpPr>
          <p:cNvPr id="1252" name="Shape 1252"/>
          <p:cNvSpPr>
            <a:spLocks noGrp="1"/>
          </p:cNvSpPr>
          <p:nvPr userDrawn="1">
            <p:ph type="body" sz="quarter" idx="25" hasCustomPrompt="1"/>
          </p:nvPr>
        </p:nvSpPr>
        <p:spPr>
          <a:xfrm>
            <a:off x="18796000" y="7059959"/>
            <a:ext cx="4064000" cy="1905001"/>
          </a:xfrm>
          <a:prstGeom prst="rect">
            <a:avLst/>
          </a:prstGeom>
        </p:spPr>
        <p:txBody>
          <a:bodyPr numCol="1" spcCol="38100" anchor="b"/>
          <a:lstStyle>
            <a:lvl1pPr>
              <a:lnSpc>
                <a:spcPct val="130000"/>
              </a:lnSpc>
              <a:defRPr sz="40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Threats</a:t>
            </a:r>
          </a:p>
        </p:txBody>
      </p:sp>
      <p:sp>
        <p:nvSpPr>
          <p:cNvPr id="1244" name="Shape 1244"/>
          <p:cNvSpPr>
            <a:spLocks noGrp="1"/>
          </p:cNvSpPr>
          <p:nvPr userDrawn="1">
            <p:ph type="body" sz="quarter" idx="17" hasCustomPrompt="1"/>
          </p:nvPr>
        </p:nvSpPr>
        <p:spPr>
          <a:xfrm>
            <a:off x="10445551" y="5111551"/>
            <a:ext cx="3492898" cy="3492898"/>
          </a:xfrm>
          <a:prstGeom prst="ellipse">
            <a:avLst/>
          </a:prstGeom>
          <a:solidFill>
            <a:srgbClr val="FFFFFF"/>
          </a:solidFill>
          <a:effectLst>
            <a:outerShdw blurRad="1270000" dist="635000" dir="3300000" rotWithShape="0">
              <a:schemeClr val="accent6">
                <a:hueOff val="-2214564"/>
                <a:satOff val="-18446"/>
                <a:lumOff val="-82921"/>
                <a:alpha val="24538"/>
              </a:schemeClr>
            </a:outerShdw>
          </a:effectLst>
        </p:spPr>
        <p:txBody>
          <a:bodyPr lIns="71437" tIns="71437" rIns="71437" bIns="71437" numCol="1" spcCol="38100" anchor="ctr">
            <a:noAutofit/>
          </a:bodyPr>
          <a:lstStyle>
            <a:lvl1pPr algn="ctr">
              <a:lnSpc>
                <a:spcPct val="100000"/>
              </a:lnSpc>
              <a:defRPr sz="6000">
                <a:solidFill>
                  <a:schemeClr val="accent6">
                    <a:hueOff val="-2214564"/>
                    <a:satOff val="-18446"/>
                    <a:lumOff val="-82921"/>
                  </a:schemeClr>
                </a:solidFill>
              </a:defRPr>
            </a:lvl1pPr>
          </a:lstStyle>
          <a:p>
            <a:r>
              <a:t>SWOT</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Gallery 2">
    <p:spTree>
      <p:nvGrpSpPr>
        <p:cNvPr id="1" name=""/>
        <p:cNvGrpSpPr/>
        <p:nvPr/>
      </p:nvGrpSpPr>
      <p:grpSpPr>
        <a:xfrm>
          <a:off x="0" y="0"/>
          <a:ext cx="0" cy="0"/>
          <a:chOff x="0" y="0"/>
          <a:chExt cx="0" cy="0"/>
        </a:xfrm>
      </p:grpSpPr>
      <p:sp>
        <p:nvSpPr>
          <p:cNvPr id="1259" name="Shape 1259"/>
          <p:cNvSpPr>
            <a:spLocks noGrp="1"/>
          </p:cNvSpPr>
          <p:nvPr>
            <p:ph type="pic" sz="half" idx="13"/>
          </p:nvPr>
        </p:nvSpPr>
        <p:spPr>
          <a:xfrm>
            <a:off x="18287998" y="5655"/>
            <a:ext cx="6096002" cy="13710147"/>
          </a:xfrm>
          <a:prstGeom prst="rect">
            <a:avLst/>
          </a:prstGeom>
        </p:spPr>
        <p:txBody>
          <a:bodyPr lIns="91439" tIns="45719" rIns="91439" bIns="45719" numCol="1" spcCol="38100">
            <a:noAutofit/>
          </a:bodyPr>
          <a:lstStyle/>
          <a:p/>
        </p:txBody>
      </p:sp>
      <p:sp>
        <p:nvSpPr>
          <p:cNvPr id="1260" name="Shape 1260"/>
          <p:cNvSpPr>
            <a:spLocks noGrp="1"/>
          </p:cNvSpPr>
          <p:nvPr>
            <p:ph type="pic" sz="quarter" idx="14"/>
          </p:nvPr>
        </p:nvSpPr>
        <p:spPr>
          <a:xfrm>
            <a:off x="9143999" y="7618809"/>
            <a:ext cx="9144002" cy="6096993"/>
          </a:xfrm>
          <a:prstGeom prst="rect">
            <a:avLst/>
          </a:prstGeom>
        </p:spPr>
        <p:txBody>
          <a:bodyPr lIns="91439" tIns="45719" rIns="91439" bIns="45719" numCol="1" spcCol="38100">
            <a:noAutofit/>
          </a:bodyPr>
          <a:lstStyle/>
          <a:p/>
        </p:txBody>
      </p:sp>
      <p:sp>
        <p:nvSpPr>
          <p:cNvPr id="1262" name="Shape 1262"/>
          <p:cNvSpPr>
            <a:spLocks noGrp="1"/>
          </p:cNvSpPr>
          <p:nvPr>
            <p:ph type="pic" sz="quarter" idx="15"/>
          </p:nvPr>
        </p:nvSpPr>
        <p:spPr>
          <a:xfrm>
            <a:off x="9143999" y="-1191"/>
            <a:ext cx="4572001" cy="3803849"/>
          </a:xfrm>
          <a:prstGeom prst="rect">
            <a:avLst/>
          </a:prstGeom>
        </p:spPr>
        <p:txBody>
          <a:bodyPr lIns="91439" tIns="45719" rIns="91439" bIns="45719" numCol="1" spcCol="38100">
            <a:noAutofit/>
          </a:bodyPr>
          <a:lstStyle/>
          <a:p/>
        </p:txBody>
      </p:sp>
      <p:sp>
        <p:nvSpPr>
          <p:cNvPr id="1263" name="Shape 1263"/>
          <p:cNvSpPr>
            <a:spLocks noGrp="1"/>
          </p:cNvSpPr>
          <p:nvPr>
            <p:ph type="pic" sz="quarter" idx="16"/>
          </p:nvPr>
        </p:nvSpPr>
        <p:spPr>
          <a:xfrm>
            <a:off x="9143999" y="3815159"/>
            <a:ext cx="4572001" cy="3803849"/>
          </a:xfrm>
          <a:prstGeom prst="rect">
            <a:avLst/>
          </a:prstGeom>
        </p:spPr>
        <p:txBody>
          <a:bodyPr lIns="91439" tIns="45719" rIns="91439" bIns="45719" numCol="1" spcCol="38100">
            <a:noAutofit/>
          </a:bodyPr>
          <a:lstStyle/>
          <a:p/>
        </p:txBody>
      </p:sp>
      <p:sp>
        <p:nvSpPr>
          <p:cNvPr id="1264" name="Shape 1264"/>
          <p:cNvSpPr>
            <a:spLocks noGrp="1"/>
          </p:cNvSpPr>
          <p:nvPr>
            <p:ph type="pic" sz="quarter" idx="17"/>
          </p:nvPr>
        </p:nvSpPr>
        <p:spPr>
          <a:xfrm>
            <a:off x="13716000" y="-1191"/>
            <a:ext cx="4572001" cy="7620001"/>
          </a:xfrm>
          <a:prstGeom prst="rect">
            <a:avLst/>
          </a:prstGeom>
        </p:spPr>
        <p:txBody>
          <a:bodyPr lIns="91439" tIns="45719" rIns="91439" bIns="45719" numCol="1" spcCol="38100">
            <a:noAutofit/>
          </a:bodyPr>
          <a:lstStyle/>
          <a:p/>
        </p:txBody>
      </p:sp>
      <p:sp>
        <p:nvSpPr>
          <p:cNvPr id="1266" name="Shape 126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67" name="Shape 126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68" name="Shape 126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69" name="Shape 1269"/>
          <p:cNvSpPr>
            <a:spLocks noGrp="1"/>
          </p:cNvSpPr>
          <p:nvPr>
            <p:ph type="sldNum" sz="quarter" idx="2"/>
          </p:nvPr>
        </p:nvSpPr>
        <p:spPr>
          <a:prstGeom prst="rect">
            <a:avLst/>
          </a:prstGeom>
        </p:spPr>
        <p:txBody>
          <a:bodyPr/>
          <a:lstStyle/>
          <a:p>
            <a:fld id="{86CB4B4D-7CA3-9044-876B-883B54F8677D}" type="slidenum">
              <a:rPr/>
            </a:fld>
            <a:endParaRPr/>
          </a:p>
        </p:txBody>
      </p:sp>
      <p:sp>
        <p:nvSpPr>
          <p:cNvPr id="1270" name="Shape 1270"/>
          <p:cNvSpPr>
            <a:spLocks noGrp="1"/>
          </p:cNvSpPr>
          <p:nvPr>
            <p:ph type="title" hasCustomPrompt="1"/>
          </p:nvPr>
        </p:nvSpPr>
        <p:spPr>
          <a:xfrm>
            <a:off x="1523999" y="756146"/>
            <a:ext cx="6096001" cy="6095346"/>
          </a:xfrm>
          <a:prstGeom prst="rect">
            <a:avLst/>
          </a:prstGeom>
        </p:spPr>
        <p:txBody>
          <a:bodyPr anchor="b"/>
          <a:lstStyle>
            <a:lvl1pPr algn="l"/>
          </a:lstStyle>
          <a:p>
            <a:r>
              <a:t>Title Text</a:t>
            </a:r>
          </a:p>
        </p:txBody>
      </p:sp>
      <p:sp>
        <p:nvSpPr>
          <p:cNvPr id="1271" name="Shape 1271"/>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272" name="Shape 1272"/>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73" name="Shape 1273"/>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 name="Shape 1226"/>
          <p:cNvSpPr>
            <a:spLocks noGrp="1"/>
          </p:cNvSpPr>
          <p:nvPr>
            <p:ph type="body" sz="quarter" idx="18" hasCustomPrompt="1"/>
          </p:nvPr>
        </p:nvSpPr>
        <p:spPr>
          <a:xfrm>
            <a:off x="1523999" y="6858000"/>
            <a:ext cx="609600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Simple Slide 4">
    <p:spTree>
      <p:nvGrpSpPr>
        <p:cNvPr id="1" name=""/>
        <p:cNvGrpSpPr/>
        <p:nvPr/>
      </p:nvGrpSpPr>
      <p:grpSpPr>
        <a:xfrm>
          <a:off x="0" y="0"/>
          <a:ext cx="0" cy="0"/>
          <a:chOff x="0" y="0"/>
          <a:chExt cx="0" cy="0"/>
        </a:xfrm>
      </p:grpSpPr>
      <p:sp>
        <p:nvSpPr>
          <p:cNvPr id="114" name="Shape 11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5" name="Shape 11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6" name="Shape 116"/>
          <p:cNvSpPr>
            <a:spLocks noGrp="1"/>
          </p:cNvSpPr>
          <p:nvPr>
            <p:ph type="sldNum" sz="quarter" idx="2"/>
          </p:nvPr>
        </p:nvSpPr>
        <p:spPr>
          <a:prstGeom prst="rect">
            <a:avLst/>
          </a:prstGeom>
        </p:spPr>
        <p:txBody>
          <a:bodyPr/>
          <a:lstStyle/>
          <a:p>
            <a:fld id="{86CB4B4D-7CA3-9044-876B-883B54F8677D}" type="slidenum">
              <a:rPr/>
            </a:fld>
            <a:endParaRPr/>
          </a:p>
        </p:txBody>
      </p:sp>
      <p:sp>
        <p:nvSpPr>
          <p:cNvPr id="117" name="Shape 117"/>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18" name="Shape 118"/>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119" name="Shape 119"/>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0" name="Shape 12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0">
  <p:cSld name="Gallery 3">
    <p:spTree>
      <p:nvGrpSpPr>
        <p:cNvPr id="1" name=""/>
        <p:cNvGrpSpPr/>
        <p:nvPr/>
      </p:nvGrpSpPr>
      <p:grpSpPr>
        <a:xfrm>
          <a:off x="0" y="0"/>
          <a:ext cx="0" cy="0"/>
          <a:chOff x="0" y="0"/>
          <a:chExt cx="0" cy="0"/>
        </a:xfrm>
      </p:grpSpPr>
      <p:sp>
        <p:nvSpPr>
          <p:cNvPr id="1280" name="Shape 1280"/>
          <p:cNvSpPr>
            <a:spLocks noGrp="1"/>
          </p:cNvSpPr>
          <p:nvPr>
            <p:ph type="pic" sz="half" idx="13"/>
          </p:nvPr>
        </p:nvSpPr>
        <p:spPr>
          <a:xfrm>
            <a:off x="0" y="7620000"/>
            <a:ext cx="12191714" cy="6096000"/>
          </a:xfrm>
          <a:prstGeom prst="rect">
            <a:avLst/>
          </a:prstGeom>
        </p:spPr>
        <p:txBody>
          <a:bodyPr lIns="91439" tIns="45719" rIns="91439" bIns="45719" numCol="1" spcCol="38100">
            <a:noAutofit/>
          </a:bodyPr>
          <a:lstStyle/>
          <a:p/>
        </p:txBody>
      </p:sp>
      <p:sp>
        <p:nvSpPr>
          <p:cNvPr id="1281" name="Shape 1281"/>
          <p:cNvSpPr>
            <a:spLocks noGrp="1"/>
          </p:cNvSpPr>
          <p:nvPr>
            <p:ph type="pic" sz="half" idx="14"/>
          </p:nvPr>
        </p:nvSpPr>
        <p:spPr>
          <a:xfrm>
            <a:off x="12192000" y="7619464"/>
            <a:ext cx="12191714" cy="6096497"/>
          </a:xfrm>
          <a:prstGeom prst="rect">
            <a:avLst/>
          </a:prstGeom>
        </p:spPr>
        <p:txBody>
          <a:bodyPr lIns="91439" tIns="45719" rIns="91439" bIns="45719" numCol="1" spcCol="38100">
            <a:noAutofit/>
          </a:bodyPr>
          <a:lstStyle/>
          <a:p/>
        </p:txBody>
      </p:sp>
      <p:sp>
        <p:nvSpPr>
          <p:cNvPr id="1282" name="Shape 1282"/>
          <p:cNvSpPr>
            <a:spLocks noGrp="1"/>
          </p:cNvSpPr>
          <p:nvPr>
            <p:ph type="body" sz="quarter" idx="15" hasCustomPrompt="1"/>
          </p:nvPr>
        </p:nvSpPr>
        <p:spPr>
          <a:xfrm>
            <a:off x="8890000" y="4191000"/>
            <a:ext cx="3911600" cy="2159000"/>
          </a:xfrm>
          <a:prstGeom prst="rect">
            <a:avLst/>
          </a:prstGeom>
        </p:spPr>
        <p:txBody>
          <a:bodyPr rIns="0"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1283" name="Shape 1283"/>
          <p:cNvSpPr>
            <a:spLocks noGrp="1"/>
          </p:cNvSpPr>
          <p:nvPr>
            <p:ph type="body" sz="quarter" idx="16" hasCustomPrompt="1"/>
          </p:nvPr>
        </p:nvSpPr>
        <p:spPr>
          <a:xfrm>
            <a:off x="13970000" y="4191000"/>
            <a:ext cx="39116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1284" name="Shape 1284"/>
          <p:cNvSpPr>
            <a:spLocks noGrp="1"/>
          </p:cNvSpPr>
          <p:nvPr>
            <p:ph type="body" sz="quarter" idx="17" hasCustomPrompt="1"/>
          </p:nvPr>
        </p:nvSpPr>
        <p:spPr>
          <a:xfrm>
            <a:off x="19053382" y="4191000"/>
            <a:ext cx="3911600" cy="2159000"/>
          </a:xfrm>
          <a:prstGeom prst="rect">
            <a:avLst/>
          </a:prstGeom>
        </p:spPr>
        <p:txBody>
          <a:bodyPr numCol="1" spcCol="38100"/>
          <a:lstStyle>
            <a:lvl1pPr>
              <a:lnSpc>
                <a:spcPct val="130000"/>
              </a:lnSpc>
              <a:defRPr sz="2600">
                <a:solidFill>
                  <a:schemeClr val="accent6">
                    <a:hueOff val="-2214564"/>
                    <a:satOff val="-18446"/>
                    <a:lumOff val="-82921"/>
                    <a:alpha val="70000"/>
                  </a:schemeClr>
                </a:solidFill>
              </a:defRPr>
            </a:lvl1pPr>
          </a:lstStyle>
          <a:p>
            <a:r>
              <a:t>Geometry arose independently in a number of early cultures as a body of practical…</a:t>
            </a:r>
          </a:p>
        </p:txBody>
      </p:sp>
      <p:sp>
        <p:nvSpPr>
          <p:cNvPr id="1285" name="Shape 1285"/>
          <p:cNvSpPr>
            <a:spLocks noGrp="1"/>
          </p:cNvSpPr>
          <p:nvPr>
            <p:ph type="body" sz="quarter" idx="18" hasCustomPrompt="1"/>
          </p:nvPr>
        </p:nvSpPr>
        <p:spPr>
          <a:xfrm>
            <a:off x="889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Creative</a:t>
            </a:r>
          </a:p>
        </p:txBody>
      </p:sp>
      <p:sp>
        <p:nvSpPr>
          <p:cNvPr id="1286" name="Shape 1286"/>
          <p:cNvSpPr>
            <a:spLocks noGrp="1"/>
          </p:cNvSpPr>
          <p:nvPr>
            <p:ph type="body" sz="quarter" idx="19" hasCustomPrompt="1"/>
          </p:nvPr>
        </p:nvSpPr>
        <p:spPr>
          <a:xfrm>
            <a:off x="1397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Simple</a:t>
            </a:r>
          </a:p>
        </p:txBody>
      </p:sp>
      <p:sp>
        <p:nvSpPr>
          <p:cNvPr id="1287" name="Shape 1287"/>
          <p:cNvSpPr>
            <a:spLocks noGrp="1"/>
          </p:cNvSpPr>
          <p:nvPr>
            <p:ph type="body" sz="quarter" idx="20" hasCustomPrompt="1"/>
          </p:nvPr>
        </p:nvSpPr>
        <p:spPr>
          <a:xfrm>
            <a:off x="19050000" y="3351073"/>
            <a:ext cx="3911601" cy="624401"/>
          </a:xfrm>
          <a:prstGeom prst="rect">
            <a:avLst/>
          </a:prstGeom>
        </p:spPr>
        <p:txBody>
          <a:bodyPr wrap="square"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Powerful</a:t>
            </a:r>
          </a:p>
        </p:txBody>
      </p:sp>
      <p:sp>
        <p:nvSpPr>
          <p:cNvPr id="1288" name="Shape 128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89" name="Shape 1289"/>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90" name="Shape 129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91" name="Shape 1291"/>
          <p:cNvSpPr>
            <a:spLocks noGrp="1"/>
          </p:cNvSpPr>
          <p:nvPr>
            <p:ph type="sldNum" sz="quarter" idx="2"/>
          </p:nvPr>
        </p:nvSpPr>
        <p:spPr>
          <a:prstGeom prst="rect">
            <a:avLst/>
          </a:prstGeom>
        </p:spPr>
        <p:txBody>
          <a:bodyPr/>
          <a:lstStyle/>
          <a:p>
            <a:fld id="{86CB4B4D-7CA3-9044-876B-883B54F8677D}" type="slidenum">
              <a:rPr/>
            </a:fld>
            <a:endParaRPr/>
          </a:p>
        </p:txBody>
      </p:sp>
      <p:sp>
        <p:nvSpPr>
          <p:cNvPr id="1292" name="Shape 1292"/>
          <p:cNvSpPr>
            <a:spLocks noGrp="1"/>
          </p:cNvSpPr>
          <p:nvPr>
            <p:ph type="title" hasCustomPrompt="1"/>
          </p:nvPr>
        </p:nvSpPr>
        <p:spPr>
          <a:xfrm>
            <a:off x="1523999" y="1530509"/>
            <a:ext cx="6096001" cy="5320983"/>
          </a:xfrm>
          <a:prstGeom prst="rect">
            <a:avLst/>
          </a:prstGeom>
        </p:spPr>
        <p:txBody>
          <a:bodyPr>
            <a:normAutofit/>
          </a:bodyPr>
          <a:lstStyle>
            <a:lvl1pPr algn="l">
              <a:defRPr sz="8000"/>
            </a:lvl1pPr>
          </a:lstStyle>
          <a:p>
            <a:r>
              <a:t>Title Text</a:t>
            </a:r>
          </a:p>
        </p:txBody>
      </p:sp>
      <p:sp>
        <p:nvSpPr>
          <p:cNvPr id="1293" name="Shape 1293"/>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94" name="Shape 129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Gallery 4">
    <p:spTree>
      <p:nvGrpSpPr>
        <p:cNvPr id="1" name=""/>
        <p:cNvGrpSpPr/>
        <p:nvPr/>
      </p:nvGrpSpPr>
      <p:grpSpPr>
        <a:xfrm>
          <a:off x="0" y="0"/>
          <a:ext cx="0" cy="0"/>
          <a:chOff x="0" y="0"/>
          <a:chExt cx="0" cy="0"/>
        </a:xfrm>
      </p:grpSpPr>
      <p:sp>
        <p:nvSpPr>
          <p:cNvPr id="1301" name="Shape 1301"/>
          <p:cNvSpPr>
            <a:spLocks noGrp="1"/>
          </p:cNvSpPr>
          <p:nvPr>
            <p:ph type="pic" sz="quarter" idx="13"/>
          </p:nvPr>
        </p:nvSpPr>
        <p:spPr>
          <a:xfrm>
            <a:off x="10667999" y="4571999"/>
            <a:ext cx="4572184" cy="4572184"/>
          </a:xfrm>
          <a:prstGeom prst="rect">
            <a:avLst/>
          </a:prstGeom>
        </p:spPr>
        <p:txBody>
          <a:bodyPr lIns="91439" tIns="45719" rIns="91439" bIns="45719" numCol="1" spcCol="38100">
            <a:noAutofit/>
          </a:bodyPr>
          <a:lstStyle/>
          <a:p/>
        </p:txBody>
      </p:sp>
      <p:sp>
        <p:nvSpPr>
          <p:cNvPr id="1302" name="Shape 1302"/>
          <p:cNvSpPr>
            <a:spLocks noGrp="1"/>
          </p:cNvSpPr>
          <p:nvPr>
            <p:ph type="pic" sz="quarter" idx="14"/>
          </p:nvPr>
        </p:nvSpPr>
        <p:spPr>
          <a:xfrm>
            <a:off x="19812000" y="4572000"/>
            <a:ext cx="4572001" cy="4572001"/>
          </a:xfrm>
          <a:prstGeom prst="rect">
            <a:avLst/>
          </a:prstGeom>
        </p:spPr>
        <p:txBody>
          <a:bodyPr lIns="91439" tIns="45719" rIns="91439" bIns="45719" numCol="1" spcCol="38100">
            <a:noAutofit/>
          </a:bodyPr>
          <a:lstStyle/>
          <a:p/>
        </p:txBody>
      </p:sp>
      <p:sp>
        <p:nvSpPr>
          <p:cNvPr id="1303" name="Shape 1303"/>
          <p:cNvSpPr>
            <a:spLocks noGrp="1"/>
          </p:cNvSpPr>
          <p:nvPr>
            <p:ph type="pic" sz="quarter" idx="15"/>
          </p:nvPr>
        </p:nvSpPr>
        <p:spPr>
          <a:xfrm>
            <a:off x="15240000" y="9144000"/>
            <a:ext cx="4572000" cy="4572000"/>
          </a:xfrm>
          <a:prstGeom prst="rect">
            <a:avLst/>
          </a:prstGeom>
        </p:spPr>
        <p:txBody>
          <a:bodyPr lIns="91439" tIns="45719" rIns="91439" bIns="45719" numCol="1" spcCol="38100">
            <a:noAutofit/>
          </a:bodyPr>
          <a:lstStyle/>
          <a:p/>
        </p:txBody>
      </p:sp>
      <p:sp>
        <p:nvSpPr>
          <p:cNvPr id="1304" name="Shape 1304"/>
          <p:cNvSpPr>
            <a:spLocks noGrp="1"/>
          </p:cNvSpPr>
          <p:nvPr>
            <p:ph type="pic" sz="quarter" idx="16"/>
          </p:nvPr>
        </p:nvSpPr>
        <p:spPr>
          <a:xfrm>
            <a:off x="10668000" y="9144000"/>
            <a:ext cx="4572000" cy="4572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05" name="Shape 1305"/>
          <p:cNvSpPr>
            <a:spLocks noGrp="1"/>
          </p:cNvSpPr>
          <p:nvPr>
            <p:ph type="pic" sz="quarter" idx="17"/>
          </p:nvPr>
        </p:nvSpPr>
        <p:spPr>
          <a:xfrm>
            <a:off x="15240000" y="4572000"/>
            <a:ext cx="4572000" cy="4572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06" name="Shape 1306"/>
          <p:cNvSpPr>
            <a:spLocks noGrp="1"/>
          </p:cNvSpPr>
          <p:nvPr>
            <p:ph type="pic" sz="quarter" idx="18"/>
          </p:nvPr>
        </p:nvSpPr>
        <p:spPr>
          <a:xfrm>
            <a:off x="19812000" y="9144000"/>
            <a:ext cx="4572000" cy="4572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07" name="Shape 1307"/>
          <p:cNvSpPr/>
          <p:nvPr/>
        </p:nvSpPr>
        <p:spPr>
          <a:xfrm>
            <a:off x="0" y="4572000"/>
            <a:ext cx="10668001" cy="9144000"/>
          </a:xfrm>
          <a:prstGeom prst="rect">
            <a:avLst/>
          </a:prstGeom>
          <a:solidFill>
            <a:schemeClr val="accent6">
              <a:hueOff val="-126208"/>
              <a:satOff val="-9870"/>
              <a:lumOff val="-12503"/>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08" name="Shape 1308"/>
          <p:cNvSpPr>
            <a:spLocks noGrp="1"/>
          </p:cNvSpPr>
          <p:nvPr>
            <p:ph type="body" sz="quarter" idx="19" hasCustomPrompt="1"/>
          </p:nvPr>
        </p:nvSpPr>
        <p:spPr>
          <a:xfrm>
            <a:off x="1524000" y="4572000"/>
            <a:ext cx="7620001" cy="5187792"/>
          </a:xfrm>
          <a:prstGeom prst="rect">
            <a:avLst/>
          </a:prstGeom>
        </p:spPr>
        <p:txBody>
          <a:bodyPr numCol="1" spcCol="38100" anchor="b">
            <a:normAutofit/>
          </a:bodyPr>
          <a:lstStyle>
            <a:lvl1pPr>
              <a:lnSpc>
                <a:spcPct val="100000"/>
              </a:lnSpc>
              <a:defRPr sz="6000">
                <a:solidFill>
                  <a:srgbClr val="FFFFFF"/>
                </a:solidFill>
              </a:defRPr>
            </a:lvl1pPr>
          </a:lstStyle>
          <a:p>
            <a:pPr>
              <a:lnSpc>
                <a:spcPct val="70000"/>
              </a:lnSpc>
              <a:defRPr sz="6000">
                <a:solidFill>
                  <a:srgbClr val="FFFFFF"/>
                </a:solidFill>
              </a:defRPr>
            </a:pPr>
            <a:r>
              <a:t>Slide with</a:t>
            </a:r>
            <a:br/>
            <a:r>
              <a:t>right aligned</a:t>
            </a:r>
            <a:br/>
            <a:r>
              <a:t>gallery</a:t>
            </a:r>
          </a:p>
        </p:txBody>
      </p:sp>
      <p:sp>
        <p:nvSpPr>
          <p:cNvPr id="1309" name="Shape 130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10" name="Shape 131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11" name="Shape 1311"/>
          <p:cNvSpPr>
            <a:spLocks noGrp="1"/>
          </p:cNvSpPr>
          <p:nvPr>
            <p:ph type="sldNum" sz="quarter" idx="2"/>
          </p:nvPr>
        </p:nvSpPr>
        <p:spPr>
          <a:prstGeom prst="rect">
            <a:avLst/>
          </a:prstGeom>
        </p:spPr>
        <p:txBody>
          <a:bodyPr/>
          <a:lstStyle/>
          <a:p>
            <a:fld id="{86CB4B4D-7CA3-9044-876B-883B54F8677D}" type="slidenum">
              <a:rPr/>
            </a:fld>
            <a:endParaRPr/>
          </a:p>
        </p:txBody>
      </p:sp>
      <p:sp>
        <p:nvSpPr>
          <p:cNvPr id="1313" name="Shape 1313"/>
          <p:cNvSpPr>
            <a:spLocks noGrp="1"/>
          </p:cNvSpPr>
          <p:nvPr>
            <p:ph type="title" hasCustomPrompt="1"/>
          </p:nvPr>
        </p:nvSpPr>
        <p:spPr>
          <a:xfrm>
            <a:off x="4387453" y="1447800"/>
            <a:ext cx="15609094" cy="1661479"/>
          </a:xfrm>
          <a:prstGeom prst="rect">
            <a:avLst/>
          </a:prstGeom>
        </p:spPr>
        <p:txBody>
          <a:bodyPr/>
          <a:lstStyle/>
          <a:p>
            <a:r>
              <a:t>Title Text</a:t>
            </a:r>
          </a:p>
        </p:txBody>
      </p:sp>
      <p:sp>
        <p:nvSpPr>
          <p:cNvPr id="1314" name="Shape 131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15" name="Shape 131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16" name="Shape 1316"/>
          <p:cNvSpPr>
            <a:spLocks noGrp="1"/>
          </p:cNvSpPr>
          <p:nvPr>
            <p:ph type="body" sz="quarter" idx="21" hasCustomPrompt="1"/>
          </p:nvPr>
        </p:nvSpPr>
        <p:spPr>
          <a:xfrm>
            <a:off x="8756650" y="312063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317" name="Shape 1317"/>
          <p:cNvSpPr>
            <a:spLocks noGrp="1"/>
          </p:cNvSpPr>
          <p:nvPr>
            <p:ph type="body" sz="quarter" idx="22" hasCustomPrompt="1"/>
          </p:nvPr>
        </p:nvSpPr>
        <p:spPr>
          <a:xfrm>
            <a:off x="1524000" y="9886791"/>
            <a:ext cx="5842992" cy="1905596"/>
          </a:xfrm>
          <a:prstGeom prst="rect">
            <a:avLst/>
          </a:prstGeom>
        </p:spPr>
        <p:txBody>
          <a:bodyPr numCol="1" spcCol="38100"/>
          <a:lstStyle>
            <a:lvl1pPr marR="246380" defTabSz="796925">
              <a:lnSpc>
                <a:spcPct val="130000"/>
              </a:lnSpc>
              <a:defRPr sz="2330">
                <a:solidFill>
                  <a:srgbClr val="FFFFFF">
                    <a:alpha val="70000"/>
                  </a:srgbClr>
                </a:solidFill>
              </a:defRPr>
            </a:lvl1pPr>
          </a:lstStyle>
          <a:p>
            <a:r>
              <a:t>Sagittis adipiscing maecenas vestibulum nam vestibulum torquent massa et a blandit bibendum suspendisse. Vestibulum lacus curabitur dapibus.</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0">
  <p:cSld name="Gallery 5">
    <p:bg>
      <p:bgPr>
        <a:gradFill flip="none" rotWithShape="1">
          <a:gsLst>
            <a:gs pos="0">
              <a:schemeClr val="accent1">
                <a:hueOff val="-274114"/>
                <a:satOff val="28969"/>
                <a:lumOff val="5852"/>
              </a:schemeClr>
            </a:gs>
            <a:gs pos="100000">
              <a:schemeClr val="accent3">
                <a:satOff val="-11842"/>
                <a:lumOff val="-15677"/>
              </a:schemeClr>
            </a:gs>
          </a:gsLst>
          <a:lin ang="3600000" scaled="0"/>
        </a:gradFill>
        <a:effectLst/>
      </p:bgPr>
    </p:bg>
    <p:spTree>
      <p:nvGrpSpPr>
        <p:cNvPr id="1" name=""/>
        <p:cNvGrpSpPr/>
        <p:nvPr/>
      </p:nvGrpSpPr>
      <p:grpSpPr>
        <a:xfrm>
          <a:off x="0" y="0"/>
          <a:ext cx="0" cy="0"/>
          <a:chOff x="0" y="0"/>
          <a:chExt cx="0" cy="0"/>
        </a:xfrm>
      </p:grpSpPr>
      <p:sp>
        <p:nvSpPr>
          <p:cNvPr id="1324" name="Shape 1324"/>
          <p:cNvSpPr>
            <a:spLocks noGrp="1"/>
          </p:cNvSpPr>
          <p:nvPr>
            <p:ph type="pic" sz="quarter" idx="13"/>
          </p:nvPr>
        </p:nvSpPr>
        <p:spPr>
          <a:xfrm>
            <a:off x="16764001" y="2286000"/>
            <a:ext cx="4572001" cy="4572001"/>
          </a:xfrm>
          <a:prstGeom prst="rect">
            <a:avLst/>
          </a:prstGeom>
        </p:spPr>
        <p:txBody>
          <a:bodyPr lIns="91439" tIns="45719" rIns="91439" bIns="45719" numCol="1" spcCol="38100">
            <a:noAutofit/>
          </a:bodyPr>
          <a:lstStyle/>
          <a:p/>
        </p:txBody>
      </p:sp>
      <p:sp>
        <p:nvSpPr>
          <p:cNvPr id="1325" name="Shape 132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26" name="Shape 132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27" name="Shape 1327"/>
          <p:cNvSpPr>
            <a:spLocks noGrp="1"/>
          </p:cNvSpPr>
          <p:nvPr>
            <p:ph type="sldNum" sz="quarter" idx="2"/>
          </p:nvPr>
        </p:nvSpPr>
        <p:spPr>
          <a:prstGeom prst="rect">
            <a:avLst/>
          </a:prstGeom>
        </p:spPr>
        <p:txBody>
          <a:bodyPr/>
          <a:lstStyle/>
          <a:p>
            <a:fld id="{86CB4B4D-7CA3-9044-876B-883B54F8677D}" type="slidenum">
              <a:rPr/>
            </a:fld>
            <a:endParaRPr/>
          </a:p>
        </p:txBody>
      </p:sp>
      <p:sp>
        <p:nvSpPr>
          <p:cNvPr id="1328" name="Shape 132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29" name="Shape 1329"/>
          <p:cNvSpPr>
            <a:spLocks noGrp="1"/>
          </p:cNvSpPr>
          <p:nvPr>
            <p:ph type="pic" sz="quarter" idx="14"/>
          </p:nvPr>
        </p:nvSpPr>
        <p:spPr>
          <a:xfrm>
            <a:off x="3048000" y="6858000"/>
            <a:ext cx="4572001" cy="4572000"/>
          </a:xfrm>
          <a:prstGeom prst="rect">
            <a:avLst/>
          </a:prstGeom>
        </p:spPr>
        <p:txBody>
          <a:bodyPr lIns="91439" tIns="45719" rIns="91439" bIns="45719" numCol="1" spcCol="38100">
            <a:noAutofit/>
          </a:bodyPr>
          <a:lstStyle/>
          <a:p/>
        </p:txBody>
      </p:sp>
      <p:sp>
        <p:nvSpPr>
          <p:cNvPr id="1330" name="Shape 1330"/>
          <p:cNvSpPr>
            <a:spLocks noGrp="1"/>
          </p:cNvSpPr>
          <p:nvPr>
            <p:ph type="pic" sz="quarter" idx="15"/>
          </p:nvPr>
        </p:nvSpPr>
        <p:spPr>
          <a:xfrm>
            <a:off x="7620000" y="2286000"/>
            <a:ext cx="4572001" cy="4572001"/>
          </a:xfrm>
          <a:prstGeom prst="rect">
            <a:avLst/>
          </a:prstGeom>
        </p:spPr>
        <p:txBody>
          <a:bodyPr lIns="91439" tIns="45719" rIns="91439" bIns="45719" numCol="1" spcCol="38100">
            <a:noAutofit/>
          </a:bodyPr>
          <a:lstStyle/>
          <a:p/>
        </p:txBody>
      </p:sp>
      <p:sp>
        <p:nvSpPr>
          <p:cNvPr id="1331" name="Shape 1331"/>
          <p:cNvSpPr>
            <a:spLocks noGrp="1"/>
          </p:cNvSpPr>
          <p:nvPr>
            <p:ph type="pic" sz="quarter" idx="16"/>
          </p:nvPr>
        </p:nvSpPr>
        <p:spPr>
          <a:xfrm>
            <a:off x="12192000" y="6858000"/>
            <a:ext cx="4572001" cy="4572000"/>
          </a:xfrm>
          <a:prstGeom prst="rect">
            <a:avLst/>
          </a:prstGeom>
        </p:spPr>
        <p:txBody>
          <a:bodyPr lIns="91439" tIns="45719" rIns="91439" bIns="45719" numCol="1" spcCol="38100">
            <a:noAutofit/>
          </a:bodyPr>
          <a:lstStyle/>
          <a:p/>
        </p:txBody>
      </p:sp>
      <p:sp>
        <p:nvSpPr>
          <p:cNvPr id="1332" name="Shape 1332"/>
          <p:cNvSpPr>
            <a:spLocks noGrp="1"/>
          </p:cNvSpPr>
          <p:nvPr>
            <p:ph type="pic" sz="quarter" idx="17"/>
          </p:nvPr>
        </p:nvSpPr>
        <p:spPr>
          <a:xfrm>
            <a:off x="3048000" y="2285999"/>
            <a:ext cx="4572184" cy="4572184"/>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33" name="Shape 1333"/>
          <p:cNvSpPr>
            <a:spLocks noGrp="1"/>
          </p:cNvSpPr>
          <p:nvPr>
            <p:ph type="pic" sz="quarter" idx="18"/>
          </p:nvPr>
        </p:nvSpPr>
        <p:spPr>
          <a:xfrm>
            <a:off x="12192001" y="2286000"/>
            <a:ext cx="4572001" cy="4572001"/>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34" name="Shape 1334"/>
          <p:cNvSpPr>
            <a:spLocks noGrp="1"/>
          </p:cNvSpPr>
          <p:nvPr>
            <p:ph type="pic" sz="quarter" idx="19"/>
          </p:nvPr>
        </p:nvSpPr>
        <p:spPr>
          <a:xfrm>
            <a:off x="7620000" y="6858000"/>
            <a:ext cx="4572001" cy="4572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35" name="Shape 1335"/>
          <p:cNvSpPr>
            <a:spLocks noGrp="1"/>
          </p:cNvSpPr>
          <p:nvPr>
            <p:ph type="pic" sz="quarter" idx="20"/>
          </p:nvPr>
        </p:nvSpPr>
        <p:spPr>
          <a:xfrm>
            <a:off x="16764000" y="6858000"/>
            <a:ext cx="4572001" cy="4572000"/>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0">
  <p:cSld name="Gallery 6">
    <p:spTree>
      <p:nvGrpSpPr>
        <p:cNvPr id="1" name=""/>
        <p:cNvGrpSpPr/>
        <p:nvPr/>
      </p:nvGrpSpPr>
      <p:grpSpPr>
        <a:xfrm>
          <a:off x="0" y="0"/>
          <a:ext cx="0" cy="0"/>
          <a:chOff x="0" y="0"/>
          <a:chExt cx="0" cy="0"/>
        </a:xfrm>
      </p:grpSpPr>
      <p:sp>
        <p:nvSpPr>
          <p:cNvPr id="1342" name="Shape 1342"/>
          <p:cNvSpPr/>
          <p:nvPr/>
        </p:nvSpPr>
        <p:spPr>
          <a:xfrm>
            <a:off x="9973269" y="0"/>
            <a:ext cx="14410731"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343" name="Shape 1343"/>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44" name="Shape 1344"/>
          <p:cNvSpPr>
            <a:spLocks noGrp="1"/>
          </p:cNvSpPr>
          <p:nvPr>
            <p:ph type="pic" sz="quarter" idx="13"/>
          </p:nvPr>
        </p:nvSpPr>
        <p:spPr>
          <a:xfrm>
            <a:off x="16002000" y="2284015"/>
            <a:ext cx="4572000" cy="8001001"/>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345" name="Shape 1345"/>
          <p:cNvSpPr>
            <a:spLocks noGrp="1"/>
          </p:cNvSpPr>
          <p:nvPr>
            <p:ph type="pic" sz="quarter" idx="14"/>
          </p:nvPr>
        </p:nvSpPr>
        <p:spPr>
          <a:xfrm>
            <a:off x="9144000" y="1522015"/>
            <a:ext cx="6096000" cy="10668001"/>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346" name="Shape 134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47" name="Shape 134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48" name="Shape 134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49" name="Shape 1349"/>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50" name="Shape 1350"/>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351" name="Shape 1351"/>
          <p:cNvSpPr>
            <a:spLocks noGrp="1"/>
          </p:cNvSpPr>
          <p:nvPr>
            <p:ph type="body" sz="quarter" idx="1" hasCustomPrompt="1"/>
          </p:nvPr>
        </p:nvSpPr>
        <p:spPr>
          <a:xfrm>
            <a:off x="1524000" y="7092790"/>
            <a:ext cx="4572000" cy="3455392"/>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352" name="Shape 1352"/>
          <p:cNvSpPr>
            <a:spLocks noGrp="1"/>
          </p:cNvSpPr>
          <p:nvPr>
            <p:ph type="title" hasCustomPrompt="1"/>
          </p:nvPr>
        </p:nvSpPr>
        <p:spPr>
          <a:xfrm>
            <a:off x="1523998" y="1525984"/>
            <a:ext cx="4572001" cy="518382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showMasterSp="0">
  <p:cSld name="Gallery 7">
    <p:spTree>
      <p:nvGrpSpPr>
        <p:cNvPr id="1" name=""/>
        <p:cNvGrpSpPr/>
        <p:nvPr/>
      </p:nvGrpSpPr>
      <p:grpSpPr>
        <a:xfrm>
          <a:off x="0" y="0"/>
          <a:ext cx="0" cy="0"/>
          <a:chOff x="0" y="0"/>
          <a:chExt cx="0" cy="0"/>
        </a:xfrm>
      </p:grpSpPr>
      <p:sp>
        <p:nvSpPr>
          <p:cNvPr id="1359" name="Shape 1359"/>
          <p:cNvSpPr/>
          <p:nvPr/>
        </p:nvSpPr>
        <p:spPr>
          <a:xfrm>
            <a:off x="9906000" y="-101600"/>
            <a:ext cx="14477999" cy="13817600"/>
          </a:xfrm>
          <a:prstGeom prst="rect">
            <a:avLst/>
          </a:prstGeom>
          <a:solidFill>
            <a:schemeClr val="accent5">
              <a:hueOff val="315652"/>
              <a:satOff val="-16549"/>
              <a:lumOff val="-24597"/>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60" name="Shape 1360"/>
          <p:cNvSpPr>
            <a:spLocks noGrp="1"/>
          </p:cNvSpPr>
          <p:nvPr>
            <p:ph type="pic" sz="quarter" idx="13"/>
          </p:nvPr>
        </p:nvSpPr>
        <p:spPr>
          <a:xfrm>
            <a:off x="16814801" y="2286000"/>
            <a:ext cx="4521200" cy="2235200"/>
          </a:xfrm>
          <a:prstGeom prst="rect">
            <a:avLst/>
          </a:prstGeom>
        </p:spPr>
        <p:txBody>
          <a:bodyPr lIns="91439" tIns="45719" rIns="91439" bIns="45719" numCol="1" spcCol="38100">
            <a:noAutofit/>
          </a:bodyPr>
          <a:lstStyle/>
          <a:p/>
        </p:txBody>
      </p:sp>
      <p:sp>
        <p:nvSpPr>
          <p:cNvPr id="1361" name="Shape 136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62" name="Shape 136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63" name="Shape 1363"/>
          <p:cNvSpPr>
            <a:spLocks noGrp="1"/>
          </p:cNvSpPr>
          <p:nvPr>
            <p:ph type="sldNum" sz="quarter" idx="2"/>
          </p:nvPr>
        </p:nvSpPr>
        <p:spPr>
          <a:prstGeom prst="rect">
            <a:avLst/>
          </a:prstGeom>
        </p:spPr>
        <p:txBody>
          <a:bodyPr/>
          <a:lstStyle/>
          <a:p>
            <a:fld id="{86CB4B4D-7CA3-9044-876B-883B54F8677D}" type="slidenum">
              <a:rPr/>
            </a:fld>
            <a:endParaRPr/>
          </a:p>
        </p:txBody>
      </p:sp>
      <p:sp>
        <p:nvSpPr>
          <p:cNvPr id="1364" name="Shape 136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65" name="Shape 1365"/>
          <p:cNvSpPr>
            <a:spLocks noGrp="1"/>
          </p:cNvSpPr>
          <p:nvPr>
            <p:ph type="pic" sz="quarter" idx="14"/>
          </p:nvPr>
        </p:nvSpPr>
        <p:spPr>
          <a:xfrm>
            <a:off x="5387446" y="6883400"/>
            <a:ext cx="11351156" cy="4521200"/>
          </a:xfrm>
          <a:prstGeom prst="rect">
            <a:avLst/>
          </a:prstGeom>
        </p:spPr>
        <p:txBody>
          <a:bodyPr lIns="91439" tIns="45719" rIns="91439" bIns="45719" numCol="1" spcCol="38100">
            <a:noAutofit/>
          </a:bodyPr>
          <a:lstStyle/>
          <a:p/>
        </p:txBody>
      </p:sp>
      <p:sp>
        <p:nvSpPr>
          <p:cNvPr id="1366" name="Shape 1366"/>
          <p:cNvSpPr>
            <a:spLocks noGrp="1"/>
          </p:cNvSpPr>
          <p:nvPr>
            <p:ph type="pic" sz="quarter" idx="15"/>
          </p:nvPr>
        </p:nvSpPr>
        <p:spPr>
          <a:xfrm>
            <a:off x="3048000" y="2285999"/>
            <a:ext cx="4521383" cy="4521384"/>
          </a:xfrm>
          <a:prstGeom prst="rect">
            <a:avLst/>
          </a:prstGeom>
        </p:spPr>
        <p:txBody>
          <a:bodyPr lIns="91439" tIns="45719" rIns="91439" bIns="45719" numCol="1" spcCol="38100">
            <a:noAutofit/>
          </a:bodyPr>
          <a:lstStyle/>
          <a:p/>
        </p:txBody>
      </p:sp>
      <p:sp>
        <p:nvSpPr>
          <p:cNvPr id="1367" name="Shape 1367"/>
          <p:cNvSpPr>
            <a:spLocks noGrp="1"/>
          </p:cNvSpPr>
          <p:nvPr>
            <p:ph type="pic" sz="quarter" idx="16"/>
          </p:nvPr>
        </p:nvSpPr>
        <p:spPr>
          <a:xfrm>
            <a:off x="12242801" y="2286000"/>
            <a:ext cx="4495801" cy="2235201"/>
          </a:xfrm>
          <a:prstGeom prst="rect">
            <a:avLst/>
          </a:prstGeom>
        </p:spPr>
        <p:txBody>
          <a:bodyPr lIns="91439" tIns="45719" rIns="91439" bIns="45719" numCol="1" spcCol="38100">
            <a:noAutofit/>
          </a:bodyPr>
          <a:lstStyle/>
          <a:p/>
        </p:txBody>
      </p:sp>
      <p:sp>
        <p:nvSpPr>
          <p:cNvPr id="1368" name="Shape 1368"/>
          <p:cNvSpPr>
            <a:spLocks noGrp="1"/>
          </p:cNvSpPr>
          <p:nvPr>
            <p:ph type="body" sz="quarter" idx="17" hasCustomPrompt="1"/>
          </p:nvPr>
        </p:nvSpPr>
        <p:spPr>
          <a:xfrm>
            <a:off x="12242801" y="4597400"/>
            <a:ext cx="9091614" cy="2209800"/>
          </a:xfrm>
          <a:prstGeom prst="rect">
            <a:avLst/>
          </a:prstGeom>
          <a:solidFill>
            <a:schemeClr val="accent5">
              <a:satOff val="-11601"/>
              <a:lumOff val="-11651"/>
            </a:schemeClr>
          </a:solidFill>
        </p:spPr>
        <p:txBody>
          <a:bodyPr numCol="1" spcCol="38100" anchor="ctr">
            <a:noAutofit/>
          </a:bodyPr>
          <a:lstStyle>
            <a:lvl1pPr algn="ctr">
              <a:lnSpc>
                <a:spcPct val="100000"/>
              </a:lnSpc>
              <a:defRPr sz="4000" spc="0">
                <a:solidFill>
                  <a:srgbClr val="FFFFFF"/>
                </a:solidFill>
                <a:latin typeface="Titillium WebSemiBold"/>
                <a:ea typeface="Titillium WebSemiBold"/>
                <a:cs typeface="Titillium WebSemiBold"/>
                <a:sym typeface="Titillium WebSemiBold"/>
              </a:defRPr>
            </a:lvl1pPr>
          </a:lstStyle>
          <a:p>
            <a:r>
              <a:t>Our projects</a:t>
            </a:r>
          </a:p>
        </p:txBody>
      </p:sp>
      <p:sp>
        <p:nvSpPr>
          <p:cNvPr id="1369" name="Shape 1369"/>
          <p:cNvSpPr>
            <a:spLocks noGrp="1"/>
          </p:cNvSpPr>
          <p:nvPr>
            <p:ph type="pic" sz="quarter" idx="18"/>
          </p:nvPr>
        </p:nvSpPr>
        <p:spPr>
          <a:xfrm>
            <a:off x="7645400" y="2286000"/>
            <a:ext cx="4521384" cy="4521384"/>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70" name="Shape 1370"/>
          <p:cNvSpPr>
            <a:spLocks noGrp="1"/>
          </p:cNvSpPr>
          <p:nvPr>
            <p:ph type="pic" sz="quarter" idx="19"/>
          </p:nvPr>
        </p:nvSpPr>
        <p:spPr>
          <a:xfrm>
            <a:off x="16814800" y="6883400"/>
            <a:ext cx="4521383" cy="4521383"/>
          </a:xfrm>
          <a:prstGeom prst="rect">
            <a:avLst/>
          </a:prstGeom>
          <a:effectLst>
            <a:outerShdw blurRad="1270000" dist="635000" dir="3300000" rotWithShape="0">
              <a:schemeClr val="accent6">
                <a:hueOff val="-2214564"/>
                <a:satOff val="-18446"/>
                <a:lumOff val="-82921"/>
                <a:alpha val="24538"/>
              </a:schemeClr>
            </a:outerShdw>
          </a:effectLst>
        </p:spPr>
        <p:txBody>
          <a:bodyPr lIns="91439" tIns="45719" rIns="91439" bIns="45719" numCol="1" spcCol="38100">
            <a:noAutofit/>
          </a:bodyPr>
          <a:lstStyle/>
          <a:p/>
        </p:txBody>
      </p:sp>
      <p:sp>
        <p:nvSpPr>
          <p:cNvPr id="1371" name="Shape 1371"/>
          <p:cNvSpPr>
            <a:spLocks noGrp="1"/>
          </p:cNvSpPr>
          <p:nvPr>
            <p:ph type="pic" sz="quarter" idx="20"/>
          </p:nvPr>
        </p:nvSpPr>
        <p:spPr>
          <a:xfrm>
            <a:off x="3048000" y="6883400"/>
            <a:ext cx="2260601" cy="4521201"/>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showMasterSp="0">
  <p:cSld name="Gallery 8">
    <p:spTree>
      <p:nvGrpSpPr>
        <p:cNvPr id="1" name=""/>
        <p:cNvGrpSpPr/>
        <p:nvPr/>
      </p:nvGrpSpPr>
      <p:grpSpPr>
        <a:xfrm>
          <a:off x="0" y="0"/>
          <a:ext cx="0" cy="0"/>
          <a:chOff x="0" y="0"/>
          <a:chExt cx="0" cy="0"/>
        </a:xfrm>
      </p:grpSpPr>
      <p:sp>
        <p:nvSpPr>
          <p:cNvPr id="1378" name="Shape 1378"/>
          <p:cNvSpPr/>
          <p:nvPr/>
        </p:nvSpPr>
        <p:spPr>
          <a:xfrm>
            <a:off x="0" y="6694785"/>
            <a:ext cx="24383999" cy="7021215"/>
          </a:xfrm>
          <a:prstGeom prst="rect">
            <a:avLst/>
          </a:prstGeom>
          <a:solidFill>
            <a:schemeClr val="accent5"/>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79" name="Shape 1379"/>
          <p:cNvSpPr/>
          <p:nvPr/>
        </p:nvSpPr>
        <p:spPr>
          <a:xfrm>
            <a:off x="16814800" y="4434185"/>
            <a:ext cx="4521200"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80" name="Shape 1380"/>
          <p:cNvSpPr/>
          <p:nvPr/>
        </p:nvSpPr>
        <p:spPr>
          <a:xfrm>
            <a:off x="12230100" y="4434185"/>
            <a:ext cx="4521201"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81" name="Shape 1381"/>
          <p:cNvSpPr/>
          <p:nvPr/>
        </p:nvSpPr>
        <p:spPr>
          <a:xfrm>
            <a:off x="7645400" y="4434185"/>
            <a:ext cx="4521201"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82" name="Shape 1382"/>
          <p:cNvSpPr/>
          <p:nvPr/>
        </p:nvSpPr>
        <p:spPr>
          <a:xfrm>
            <a:off x="3048000" y="4434185"/>
            <a:ext cx="4521200" cy="6478985"/>
          </a:xfrm>
          <a:prstGeom prst="rect">
            <a:avLst/>
          </a:prstGeom>
          <a:solidFill>
            <a:srgbClr val="FFFFFF"/>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383" name="Shape 1383"/>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84" name="Shape 138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85" name="Shape 1385"/>
          <p:cNvSpPr>
            <a:spLocks noGrp="1"/>
          </p:cNvSpPr>
          <p:nvPr>
            <p:ph type="sldNum" sz="quarter" idx="2"/>
          </p:nvPr>
        </p:nvSpPr>
        <p:spPr>
          <a:prstGeom prst="rect">
            <a:avLst/>
          </a:prstGeom>
        </p:spPr>
        <p:txBody>
          <a:bodyPr/>
          <a:lstStyle/>
          <a:p>
            <a:fld id="{86CB4B4D-7CA3-9044-876B-883B54F8677D}" type="slidenum">
              <a:rPr/>
            </a:fld>
            <a:endParaRPr/>
          </a:p>
        </p:txBody>
      </p:sp>
      <p:sp>
        <p:nvSpPr>
          <p:cNvPr id="1386" name="Shape 1386"/>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87" name="Shape 1387"/>
          <p:cNvSpPr>
            <a:spLocks noGrp="1"/>
          </p:cNvSpPr>
          <p:nvPr>
            <p:ph type="pic" sz="quarter" idx="13"/>
          </p:nvPr>
        </p:nvSpPr>
        <p:spPr>
          <a:xfrm>
            <a:off x="7645400" y="4434185"/>
            <a:ext cx="4521384" cy="4521384"/>
          </a:xfrm>
          <a:prstGeom prst="rect">
            <a:avLst/>
          </a:prstGeom>
        </p:spPr>
        <p:txBody>
          <a:bodyPr lIns="91439" tIns="45719" rIns="91439" bIns="45719" numCol="1" spcCol="38100">
            <a:noAutofit/>
          </a:bodyPr>
          <a:lstStyle/>
          <a:p/>
        </p:txBody>
      </p:sp>
      <p:sp>
        <p:nvSpPr>
          <p:cNvPr id="1388" name="Shape 1388"/>
          <p:cNvSpPr>
            <a:spLocks noGrp="1"/>
          </p:cNvSpPr>
          <p:nvPr>
            <p:ph type="pic" sz="quarter" idx="14"/>
          </p:nvPr>
        </p:nvSpPr>
        <p:spPr>
          <a:xfrm>
            <a:off x="3048000" y="4434184"/>
            <a:ext cx="4521383" cy="4521384"/>
          </a:xfrm>
          <a:prstGeom prst="rect">
            <a:avLst/>
          </a:prstGeom>
        </p:spPr>
        <p:txBody>
          <a:bodyPr lIns="91439" tIns="45719" rIns="91439" bIns="45719" numCol="1" spcCol="38100">
            <a:noAutofit/>
          </a:bodyPr>
          <a:lstStyle/>
          <a:p/>
        </p:txBody>
      </p:sp>
      <p:sp>
        <p:nvSpPr>
          <p:cNvPr id="1389" name="Shape 1389"/>
          <p:cNvSpPr>
            <a:spLocks noGrp="1"/>
          </p:cNvSpPr>
          <p:nvPr>
            <p:ph type="pic" sz="quarter" idx="15"/>
          </p:nvPr>
        </p:nvSpPr>
        <p:spPr>
          <a:xfrm>
            <a:off x="12230100" y="4434185"/>
            <a:ext cx="4521384" cy="4521384"/>
          </a:xfrm>
          <a:prstGeom prst="rect">
            <a:avLst/>
          </a:prstGeom>
        </p:spPr>
        <p:txBody>
          <a:bodyPr lIns="91439" tIns="45719" rIns="91439" bIns="45719" numCol="1" spcCol="38100">
            <a:noAutofit/>
          </a:bodyPr>
          <a:lstStyle/>
          <a:p/>
        </p:txBody>
      </p:sp>
      <p:sp>
        <p:nvSpPr>
          <p:cNvPr id="1390" name="Shape 1390"/>
          <p:cNvSpPr>
            <a:spLocks noGrp="1"/>
          </p:cNvSpPr>
          <p:nvPr>
            <p:ph type="pic" sz="quarter" idx="16"/>
          </p:nvPr>
        </p:nvSpPr>
        <p:spPr>
          <a:xfrm>
            <a:off x="16814801" y="4434185"/>
            <a:ext cx="4521384" cy="4521384"/>
          </a:xfrm>
          <a:prstGeom prst="rect">
            <a:avLst/>
          </a:prstGeom>
        </p:spPr>
        <p:txBody>
          <a:bodyPr lIns="91439" tIns="45719" rIns="91439" bIns="45719" numCol="1" spcCol="38100">
            <a:noAutofit/>
          </a:bodyPr>
          <a:lstStyle/>
          <a:p/>
        </p:txBody>
      </p:sp>
      <p:sp>
        <p:nvSpPr>
          <p:cNvPr id="1391" name="Shape 1391"/>
          <p:cNvSpPr>
            <a:spLocks noGrp="1"/>
          </p:cNvSpPr>
          <p:nvPr>
            <p:ph type="body" sz="quarter" idx="17"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392" name="Shape 1392"/>
          <p:cNvSpPr>
            <a:spLocks noGrp="1"/>
          </p:cNvSpPr>
          <p:nvPr>
            <p:ph type="body" sz="quarter" idx="18" hasCustomPrompt="1"/>
          </p:nvPr>
        </p:nvSpPr>
        <p:spPr>
          <a:xfrm>
            <a:off x="3683000" y="9463385"/>
            <a:ext cx="3251200" cy="927101"/>
          </a:xfrm>
          <a:prstGeom prst="rect">
            <a:avLst/>
          </a:prstGeom>
        </p:spPr>
        <p:txBody>
          <a:bodyPr numCol="1" spcCol="38100" anchor="ctr"/>
          <a:lstStyle>
            <a:lvl1pPr algn="ctr">
              <a:lnSpc>
                <a:spcPct val="130000"/>
              </a:lnSpc>
              <a:defRPr sz="22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Strange mountain</a:t>
            </a:r>
          </a:p>
        </p:txBody>
      </p:sp>
      <p:sp>
        <p:nvSpPr>
          <p:cNvPr id="1393" name="Shape 1393"/>
          <p:cNvSpPr>
            <a:spLocks noGrp="1"/>
          </p:cNvSpPr>
          <p:nvPr>
            <p:ph type="body" sz="quarter" idx="19" hasCustomPrompt="1"/>
          </p:nvPr>
        </p:nvSpPr>
        <p:spPr>
          <a:xfrm>
            <a:off x="8280400" y="9463385"/>
            <a:ext cx="3251201" cy="927101"/>
          </a:xfrm>
          <a:prstGeom prst="rect">
            <a:avLst/>
          </a:prstGeom>
        </p:spPr>
        <p:txBody>
          <a:bodyPr numCol="1" spcCol="38100" anchor="ctr"/>
          <a:lstStyle>
            <a:lvl1pPr algn="ctr">
              <a:lnSpc>
                <a:spcPct val="130000"/>
              </a:lnSpc>
              <a:defRPr sz="22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Deep water</a:t>
            </a:r>
          </a:p>
        </p:txBody>
      </p:sp>
      <p:sp>
        <p:nvSpPr>
          <p:cNvPr id="1394" name="Shape 1394"/>
          <p:cNvSpPr>
            <a:spLocks noGrp="1"/>
          </p:cNvSpPr>
          <p:nvPr>
            <p:ph type="body" sz="quarter" idx="20" hasCustomPrompt="1"/>
          </p:nvPr>
        </p:nvSpPr>
        <p:spPr>
          <a:xfrm>
            <a:off x="12865100" y="9463385"/>
            <a:ext cx="3251201" cy="927101"/>
          </a:xfrm>
          <a:prstGeom prst="rect">
            <a:avLst/>
          </a:prstGeom>
        </p:spPr>
        <p:txBody>
          <a:bodyPr numCol="1" spcCol="38100" anchor="ctr"/>
          <a:lstStyle>
            <a:lvl1pPr algn="ctr">
              <a:lnSpc>
                <a:spcPct val="130000"/>
              </a:lnSpc>
              <a:defRPr sz="22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White snow</a:t>
            </a:r>
          </a:p>
        </p:txBody>
      </p:sp>
      <p:sp>
        <p:nvSpPr>
          <p:cNvPr id="1395" name="Shape 1395"/>
          <p:cNvSpPr>
            <a:spLocks noGrp="1"/>
          </p:cNvSpPr>
          <p:nvPr>
            <p:ph type="body" sz="quarter" idx="21" hasCustomPrompt="1"/>
          </p:nvPr>
        </p:nvSpPr>
        <p:spPr>
          <a:xfrm>
            <a:off x="17449801" y="9463385"/>
            <a:ext cx="3251201" cy="927101"/>
          </a:xfrm>
          <a:prstGeom prst="rect">
            <a:avLst/>
          </a:prstGeom>
        </p:spPr>
        <p:txBody>
          <a:bodyPr numCol="1" spcCol="38100" anchor="ctr"/>
          <a:lstStyle>
            <a:lvl1pPr algn="ctr">
              <a:lnSpc>
                <a:spcPct val="130000"/>
              </a:lnSpc>
              <a:defRPr sz="2200" spc="0">
                <a:solidFill>
                  <a:schemeClr val="accent6">
                    <a:hueOff val="-2214564"/>
                    <a:satOff val="-18446"/>
                    <a:lumOff val="-82921"/>
                  </a:schemeClr>
                </a:solidFill>
                <a:latin typeface="Titillium WebSemiBold"/>
                <a:ea typeface="Titillium WebSemiBold"/>
                <a:cs typeface="Titillium WebSemiBold"/>
                <a:sym typeface="Titillium WebSemiBold"/>
              </a:defRPr>
            </a:lvl1pPr>
          </a:lstStyle>
          <a:p>
            <a:r>
              <a:t>Wide field</a:t>
            </a:r>
          </a:p>
        </p:txBody>
      </p:sp>
      <p:sp>
        <p:nvSpPr>
          <p:cNvPr id="1396" name="Shape 1396"/>
          <p:cNvSpPr>
            <a:spLocks noGrp="1"/>
          </p:cNvSpPr>
          <p:nvPr>
            <p:ph type="title" hasCustomPrompt="1"/>
          </p:nvPr>
        </p:nvSpPr>
        <p:spPr>
          <a:xfrm>
            <a:off x="4387453" y="1447800"/>
            <a:ext cx="15609094" cy="1667234"/>
          </a:xfrm>
          <a:prstGeom prst="rect">
            <a:avLst/>
          </a:prstGeom>
        </p:spPr>
        <p:txBody>
          <a:bodyPr anchor="ctr"/>
          <a:lstStyle>
            <a:lvl1pPr>
              <a:lnSpc>
                <a:spcPct val="100000"/>
              </a:lnSpc>
              <a:defRPr/>
            </a:lvl1pPr>
          </a:lstStyle>
          <a:p>
            <a:r>
              <a:t>Title Text</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showMasterSp="0">
  <p:cSld name="Gallery 9">
    <p:spTree>
      <p:nvGrpSpPr>
        <p:cNvPr id="1" name=""/>
        <p:cNvGrpSpPr/>
        <p:nvPr/>
      </p:nvGrpSpPr>
      <p:grpSpPr>
        <a:xfrm>
          <a:off x="0" y="0"/>
          <a:ext cx="0" cy="0"/>
          <a:chOff x="0" y="0"/>
          <a:chExt cx="0" cy="0"/>
        </a:xfrm>
      </p:grpSpPr>
      <p:sp>
        <p:nvSpPr>
          <p:cNvPr id="1403" name="Shape 1403"/>
          <p:cNvSpPr>
            <a:spLocks noGrp="1"/>
          </p:cNvSpPr>
          <p:nvPr>
            <p:ph type="pic" sz="quarter" idx="13"/>
          </p:nvPr>
        </p:nvSpPr>
        <p:spPr>
          <a:xfrm>
            <a:off x="16256000" y="5587999"/>
            <a:ext cx="8128000" cy="6608912"/>
          </a:xfrm>
          <a:prstGeom prst="rect">
            <a:avLst/>
          </a:prstGeom>
        </p:spPr>
        <p:txBody>
          <a:bodyPr lIns="91439" tIns="45719" rIns="91439" bIns="45719" numCol="1" spcCol="38100">
            <a:noAutofit/>
          </a:bodyPr>
          <a:lstStyle>
            <a:lvl1pPr algn="r">
              <a:defRPr/>
            </a:lvl1pPr>
          </a:lstStyle>
          <a:p/>
        </p:txBody>
      </p:sp>
      <p:sp>
        <p:nvSpPr>
          <p:cNvPr id="1404" name="Shape 1404"/>
          <p:cNvSpPr>
            <a:spLocks noGrp="1"/>
          </p:cNvSpPr>
          <p:nvPr>
            <p:ph type="pic" sz="quarter" idx="14"/>
          </p:nvPr>
        </p:nvSpPr>
        <p:spPr>
          <a:xfrm>
            <a:off x="8128000" y="5588000"/>
            <a:ext cx="8128000" cy="6604000"/>
          </a:xfrm>
          <a:prstGeom prst="rect">
            <a:avLst/>
          </a:prstGeom>
        </p:spPr>
        <p:txBody>
          <a:bodyPr lIns="91439" tIns="45719" rIns="91439" bIns="45719" numCol="1" spcCol="38100">
            <a:noAutofit/>
          </a:bodyPr>
          <a:lstStyle>
            <a:lvl1pPr algn="r">
              <a:defRPr/>
            </a:lvl1pPr>
          </a:lstStyle>
          <a:p/>
        </p:txBody>
      </p:sp>
      <p:sp>
        <p:nvSpPr>
          <p:cNvPr id="1405" name="Shape 1405"/>
          <p:cNvSpPr>
            <a:spLocks noGrp="1"/>
          </p:cNvSpPr>
          <p:nvPr>
            <p:ph type="pic" sz="quarter" idx="15"/>
          </p:nvPr>
        </p:nvSpPr>
        <p:spPr>
          <a:xfrm>
            <a:off x="0" y="5587999"/>
            <a:ext cx="8128000" cy="6604001"/>
          </a:xfrm>
          <a:prstGeom prst="rect">
            <a:avLst/>
          </a:prstGeom>
        </p:spPr>
        <p:txBody>
          <a:bodyPr lIns="91439" tIns="45719" rIns="91439" bIns="45719" numCol="1" spcCol="38100">
            <a:noAutofit/>
          </a:bodyPr>
          <a:lstStyle>
            <a:lvl1pPr algn="r">
              <a:defRPr/>
            </a:lvl1pPr>
          </a:lstStyle>
          <a:p/>
        </p:txBody>
      </p:sp>
      <p:sp>
        <p:nvSpPr>
          <p:cNvPr id="1406" name="Shape 140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07" name="Shape 140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08" name="Shape 1408"/>
          <p:cNvSpPr>
            <a:spLocks noGrp="1"/>
          </p:cNvSpPr>
          <p:nvPr>
            <p:ph type="sldNum" sz="quarter" idx="2"/>
          </p:nvPr>
        </p:nvSpPr>
        <p:spPr>
          <a:prstGeom prst="rect">
            <a:avLst/>
          </a:prstGeom>
        </p:spPr>
        <p:txBody>
          <a:bodyPr/>
          <a:lstStyle/>
          <a:p>
            <a:fld id="{86CB4B4D-7CA3-9044-876B-883B54F8677D}" type="slidenum">
              <a:rPr/>
            </a:fld>
            <a:endParaRPr/>
          </a:p>
        </p:txBody>
      </p:sp>
      <p:sp>
        <p:nvSpPr>
          <p:cNvPr id="1409" name="Shape 1409"/>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10" name="Shape 1410"/>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11" name="Shape 1411"/>
          <p:cNvSpPr>
            <a:spLocks noGrp="1"/>
          </p:cNvSpPr>
          <p:nvPr>
            <p:ph type="body" sz="quarter" idx="16" hasCustomPrompt="1"/>
          </p:nvPr>
        </p:nvSpPr>
        <p:spPr>
          <a:xfrm>
            <a:off x="8756650" y="3135253"/>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412" name="Shape 1412"/>
          <p:cNvSpPr>
            <a:spLocks noGrp="1"/>
          </p:cNvSpPr>
          <p:nvPr>
            <p:ph type="title" hasCustomPrompt="1"/>
          </p:nvPr>
        </p:nvSpPr>
        <p:spPr>
          <a:xfrm>
            <a:off x="4387453" y="1447800"/>
            <a:ext cx="15609094" cy="1676400"/>
          </a:xfrm>
          <a:prstGeom prst="rect">
            <a:avLst/>
          </a:prstGeom>
        </p:spPr>
        <p:txBody>
          <a:bodyPr anchor="b"/>
          <a:lstStyle/>
          <a:p>
            <a:r>
              <a:t>Title Text</a:t>
            </a: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showMasterSp="0">
  <p:cSld name="Gallery 10">
    <p:spTree>
      <p:nvGrpSpPr>
        <p:cNvPr id="1" name=""/>
        <p:cNvGrpSpPr/>
        <p:nvPr/>
      </p:nvGrpSpPr>
      <p:grpSpPr>
        <a:xfrm>
          <a:off x="0" y="0"/>
          <a:ext cx="0" cy="0"/>
          <a:chOff x="0" y="0"/>
          <a:chExt cx="0" cy="0"/>
        </a:xfrm>
      </p:grpSpPr>
      <p:sp>
        <p:nvSpPr>
          <p:cNvPr id="1419" name="Shape 1419"/>
          <p:cNvSpPr/>
          <p:nvPr/>
        </p:nvSpPr>
        <p:spPr>
          <a:xfrm>
            <a:off x="9973269" y="0"/>
            <a:ext cx="14410731"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420" name="Shape 1420"/>
          <p:cNvSpPr>
            <a:spLocks noGrp="1"/>
          </p:cNvSpPr>
          <p:nvPr>
            <p:ph type="pic" sz="quarter" idx="13"/>
          </p:nvPr>
        </p:nvSpPr>
        <p:spPr>
          <a:xfrm>
            <a:off x="18288002" y="1523999"/>
            <a:ext cx="4572165" cy="10667944"/>
          </a:xfrm>
          <a:prstGeom prst="rect">
            <a:avLst/>
          </a:prstGeom>
        </p:spPr>
        <p:txBody>
          <a:bodyPr lIns="91439" tIns="45719" rIns="91439" bIns="45719" numCol="1" spcCol="38100">
            <a:noAutofit/>
          </a:bodyPr>
          <a:lstStyle/>
          <a:p/>
        </p:txBody>
      </p:sp>
      <p:sp>
        <p:nvSpPr>
          <p:cNvPr id="1421" name="Shape 142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2" name="Shape 1422"/>
          <p:cNvSpPr>
            <a:spLocks noGrp="1"/>
          </p:cNvSpPr>
          <p:nvPr>
            <p:ph type="pic" sz="quarter" idx="14"/>
          </p:nvPr>
        </p:nvSpPr>
        <p:spPr>
          <a:xfrm>
            <a:off x="7624564" y="6858000"/>
            <a:ext cx="10663599" cy="5333943"/>
          </a:xfrm>
          <a:prstGeom prst="rect">
            <a:avLst/>
          </a:prstGeom>
        </p:spPr>
        <p:txBody>
          <a:bodyPr lIns="91439" tIns="45719" rIns="91439" bIns="45719" numCol="1" spcCol="38100">
            <a:noAutofit/>
          </a:bodyPr>
          <a:lstStyle/>
          <a:p/>
        </p:txBody>
      </p:sp>
      <p:sp>
        <p:nvSpPr>
          <p:cNvPr id="1423" name="Shape 1423"/>
          <p:cNvSpPr>
            <a:spLocks noGrp="1"/>
          </p:cNvSpPr>
          <p:nvPr>
            <p:ph type="pic" sz="quarter" idx="15"/>
          </p:nvPr>
        </p:nvSpPr>
        <p:spPr>
          <a:xfrm>
            <a:off x="12192004" y="1524000"/>
            <a:ext cx="6095962" cy="5333943"/>
          </a:xfrm>
          <a:prstGeom prst="rect">
            <a:avLst/>
          </a:prstGeom>
        </p:spPr>
        <p:txBody>
          <a:bodyPr lIns="91439" tIns="45719" rIns="91439" bIns="45719" numCol="1" spcCol="38100">
            <a:noAutofit/>
          </a:bodyPr>
          <a:lstStyle/>
          <a:p/>
        </p:txBody>
      </p:sp>
      <p:sp>
        <p:nvSpPr>
          <p:cNvPr id="1424" name="Shape 1424"/>
          <p:cNvSpPr>
            <a:spLocks noGrp="1"/>
          </p:cNvSpPr>
          <p:nvPr>
            <p:ph type="pic" sz="quarter" idx="16"/>
          </p:nvPr>
        </p:nvSpPr>
        <p:spPr>
          <a:xfrm>
            <a:off x="7625952" y="1524000"/>
            <a:ext cx="4566048" cy="5333943"/>
          </a:xfrm>
          <a:prstGeom prst="rect">
            <a:avLst/>
          </a:prstGeom>
        </p:spPr>
        <p:txBody>
          <a:bodyPr lIns="91439" tIns="45719" rIns="91439" bIns="45719" numCol="1" spcCol="38100">
            <a:noAutofit/>
          </a:bodyPr>
          <a:lstStyle/>
          <a:p/>
        </p:txBody>
      </p:sp>
      <p:sp>
        <p:nvSpPr>
          <p:cNvPr id="1425" name="Shape 1425"/>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6" name="Shape 142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7" name="Shape 142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8" name="Shape 142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9" name="Shape 1429"/>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30" name="Shape 1430"/>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31" name="Shape 1431"/>
          <p:cNvSpPr>
            <a:spLocks noGrp="1"/>
          </p:cNvSpPr>
          <p:nvPr>
            <p:ph type="body" sz="quarter" idx="1" hasCustomPrompt="1"/>
          </p:nvPr>
        </p:nvSpPr>
        <p:spPr>
          <a:xfrm>
            <a:off x="1524000" y="7092790"/>
            <a:ext cx="4572000" cy="3455392"/>
          </a:xfrm>
          <a:prstGeom prst="rect">
            <a:avLst/>
          </a:prstGeom>
        </p:spPr>
        <p:txBody>
          <a:bodyPr numCol="1" spcCol="38100"/>
          <a:lstStyle>
            <a:lvl1pPr>
              <a:lnSpc>
                <a:spcPct val="130000"/>
              </a:lnSpc>
              <a:defRPr sz="2600">
                <a:solidFill>
                  <a:srgbClr val="1C1E21">
                    <a:alpha val="70000"/>
                  </a:srgbClr>
                </a:solidFill>
              </a:defRPr>
            </a:lvl1pPr>
            <a:lvl2pPr>
              <a:lnSpc>
                <a:spcPct val="130000"/>
              </a:lnSpc>
              <a:defRPr sz="2600">
                <a:solidFill>
                  <a:srgbClr val="1C1E21">
                    <a:alpha val="70000"/>
                  </a:srgbClr>
                </a:solidFill>
              </a:defRPr>
            </a:lvl2pPr>
            <a:lvl3pPr>
              <a:lnSpc>
                <a:spcPct val="130000"/>
              </a:lnSpc>
              <a:defRPr sz="2600">
                <a:solidFill>
                  <a:srgbClr val="1C1E21">
                    <a:alpha val="70000"/>
                  </a:srgbClr>
                </a:solidFill>
              </a:defRPr>
            </a:lvl3pPr>
            <a:lvl4pPr>
              <a:lnSpc>
                <a:spcPct val="130000"/>
              </a:lnSpc>
              <a:defRPr sz="2600">
                <a:solidFill>
                  <a:srgbClr val="1C1E21">
                    <a:alpha val="70000"/>
                  </a:srgbClr>
                </a:solidFill>
              </a:defRPr>
            </a:lvl4pPr>
            <a:lvl5pPr>
              <a:lnSpc>
                <a:spcPct val="130000"/>
              </a:lnSpc>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432" name="Shape 1432"/>
          <p:cNvSpPr>
            <a:spLocks noGrp="1"/>
          </p:cNvSpPr>
          <p:nvPr>
            <p:ph type="title" hasCustomPrompt="1"/>
          </p:nvPr>
        </p:nvSpPr>
        <p:spPr>
          <a:xfrm>
            <a:off x="1523998" y="1525984"/>
            <a:ext cx="4572001" cy="5183823"/>
          </a:xfrm>
          <a:prstGeom prst="rect">
            <a:avLst/>
          </a:prstGeom>
        </p:spPr>
        <p:txBody>
          <a:bodyPr anchor="b"/>
          <a:lstStyle>
            <a:lvl1pPr algn="l">
              <a:defRPr sz="6000"/>
            </a:lvl1pPr>
          </a:lstStyle>
          <a:p>
            <a:r>
              <a:t>Title Text</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showMasterSp="0">
  <p:cSld name="Gallery 11">
    <p:spTree>
      <p:nvGrpSpPr>
        <p:cNvPr id="1" name=""/>
        <p:cNvGrpSpPr/>
        <p:nvPr/>
      </p:nvGrpSpPr>
      <p:grpSpPr>
        <a:xfrm>
          <a:off x="0" y="0"/>
          <a:ext cx="0" cy="0"/>
          <a:chOff x="0" y="0"/>
          <a:chExt cx="0" cy="0"/>
        </a:xfrm>
      </p:grpSpPr>
      <p:sp>
        <p:nvSpPr>
          <p:cNvPr id="1439" name="Shape 1439"/>
          <p:cNvSpPr/>
          <p:nvPr/>
        </p:nvSpPr>
        <p:spPr>
          <a:xfrm>
            <a:off x="7604226" y="0"/>
            <a:ext cx="16779774"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440" name="Shape 144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41" name="Shape 144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42" name="Shape 1442"/>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43" name="Shape 1443"/>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44" name="Shape 1444"/>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45" name="Shape 1445"/>
          <p:cNvSpPr>
            <a:spLocks noGrp="1"/>
          </p:cNvSpPr>
          <p:nvPr>
            <p:ph type="pic" sz="quarter" idx="13"/>
          </p:nvPr>
        </p:nvSpPr>
        <p:spPr>
          <a:xfrm>
            <a:off x="11049000" y="2285999"/>
            <a:ext cx="4572000" cy="6858001"/>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446" name="Shape 1446"/>
          <p:cNvSpPr>
            <a:spLocks noGrp="1"/>
          </p:cNvSpPr>
          <p:nvPr>
            <p:ph type="pic" sz="quarter" idx="14"/>
          </p:nvPr>
        </p:nvSpPr>
        <p:spPr>
          <a:xfrm>
            <a:off x="3048000" y="2284015"/>
            <a:ext cx="6858000" cy="6854032"/>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447" name="Shape 1447"/>
          <p:cNvSpPr>
            <a:spLocks noGrp="1"/>
          </p:cNvSpPr>
          <p:nvPr>
            <p:ph type="pic" sz="quarter" idx="15"/>
          </p:nvPr>
        </p:nvSpPr>
        <p:spPr>
          <a:xfrm>
            <a:off x="16764000" y="2285999"/>
            <a:ext cx="4572000" cy="6858001"/>
          </a:xfrm>
          <a:prstGeom prst="rect">
            <a:avLst/>
          </a:prstGeom>
          <a:effectLst>
            <a:outerShdw blurRad="635000" dist="317500" dir="3300000" rotWithShape="0">
              <a:schemeClr val="accent6">
                <a:hueOff val="-2214564"/>
                <a:satOff val="-18446"/>
                <a:lumOff val="-82921"/>
                <a:alpha val="30135"/>
              </a:schemeClr>
            </a:outerShdw>
          </a:effectLst>
        </p:spPr>
        <p:txBody>
          <a:bodyPr lIns="91439" tIns="45719" rIns="91439" bIns="45719" numCol="1" spcCol="38100">
            <a:noAutofit/>
          </a:bodyPr>
          <a:lstStyle/>
          <a:p/>
        </p:txBody>
      </p:sp>
      <p:sp>
        <p:nvSpPr>
          <p:cNvPr id="1448" name="Shape 1448"/>
          <p:cNvSpPr>
            <a:spLocks noGrp="1"/>
          </p:cNvSpPr>
          <p:nvPr>
            <p:ph type="body" sz="quarter" idx="16" hasCustomPrompt="1"/>
          </p:nvPr>
        </p:nvSpPr>
        <p:spPr>
          <a:xfrm>
            <a:off x="3048000" y="10419754"/>
            <a:ext cx="4054574" cy="1975446"/>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Geometry arose independently in a number of early cultures as a body of practical…</a:t>
            </a:r>
          </a:p>
        </p:txBody>
      </p:sp>
      <p:sp>
        <p:nvSpPr>
          <p:cNvPr id="1449" name="Shape 1449"/>
          <p:cNvSpPr>
            <a:spLocks noGrp="1"/>
          </p:cNvSpPr>
          <p:nvPr>
            <p:ph type="body" sz="quarter" idx="17" hasCustomPrompt="1"/>
          </p:nvPr>
        </p:nvSpPr>
        <p:spPr>
          <a:xfrm>
            <a:off x="11049000" y="10419754"/>
            <a:ext cx="3810000" cy="1975446"/>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A mathematician who works in the field of geometry is called a geometer…</a:t>
            </a:r>
          </a:p>
        </p:txBody>
      </p:sp>
      <p:sp>
        <p:nvSpPr>
          <p:cNvPr id="1450" name="Shape 1450"/>
          <p:cNvSpPr>
            <a:spLocks noGrp="1"/>
          </p:cNvSpPr>
          <p:nvPr>
            <p:ph type="body" sz="quarter" idx="18" hasCustomPrompt="1"/>
          </p:nvPr>
        </p:nvSpPr>
        <p:spPr>
          <a:xfrm>
            <a:off x="16764000" y="10419754"/>
            <a:ext cx="3810000" cy="1975446"/>
          </a:xfrm>
          <a:prstGeom prst="rect">
            <a:avLst/>
          </a:prstGeom>
        </p:spPr>
        <p:txBody>
          <a:bodyPr numCol="1" spcCol="38100"/>
          <a:lstStyle>
            <a:lvl1pPr>
              <a:lnSpc>
                <a:spcPct val="130000"/>
              </a:lnSpc>
              <a:defRPr sz="2400">
                <a:solidFill>
                  <a:schemeClr val="accent6">
                    <a:hueOff val="-2214564"/>
                    <a:satOff val="-18446"/>
                    <a:lumOff val="-82921"/>
                    <a:alpha val="70329"/>
                  </a:schemeClr>
                </a:solidFill>
              </a:defRPr>
            </a:lvl1pPr>
          </a:lstStyle>
          <a:p>
            <a:r>
              <a:t>This played a key role in the emergence of infinitesimal calculus…</a:t>
            </a:r>
          </a:p>
        </p:txBody>
      </p:sp>
      <p:sp>
        <p:nvSpPr>
          <p:cNvPr id="1451" name="Shape 1451"/>
          <p:cNvSpPr>
            <a:spLocks noGrp="1"/>
          </p:cNvSpPr>
          <p:nvPr>
            <p:ph type="body" sz="quarter" idx="19" hasCustomPrompt="1"/>
          </p:nvPr>
        </p:nvSpPr>
        <p:spPr>
          <a:xfrm>
            <a:off x="3048000" y="9707612"/>
            <a:ext cx="6858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Strange mountain</a:t>
            </a:r>
          </a:p>
        </p:txBody>
      </p:sp>
      <p:sp>
        <p:nvSpPr>
          <p:cNvPr id="1452" name="Shape 1452"/>
          <p:cNvSpPr>
            <a:spLocks noGrp="1"/>
          </p:cNvSpPr>
          <p:nvPr>
            <p:ph type="body" sz="quarter" idx="20" hasCustomPrompt="1"/>
          </p:nvPr>
        </p:nvSpPr>
        <p:spPr>
          <a:xfrm>
            <a:off x="11049000" y="9707612"/>
            <a:ext cx="4572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Deep water</a:t>
            </a:r>
          </a:p>
        </p:txBody>
      </p:sp>
      <p:sp>
        <p:nvSpPr>
          <p:cNvPr id="1453" name="Shape 1453"/>
          <p:cNvSpPr>
            <a:spLocks noGrp="1"/>
          </p:cNvSpPr>
          <p:nvPr>
            <p:ph type="body" sz="quarter" idx="21" hasCustomPrompt="1"/>
          </p:nvPr>
        </p:nvSpPr>
        <p:spPr>
          <a:xfrm>
            <a:off x="16764000" y="9707612"/>
            <a:ext cx="4572000" cy="624401"/>
          </a:xfrm>
          <a:prstGeom prst="rect">
            <a:avLst/>
          </a:prstGeom>
        </p:spPr>
        <p:txBody>
          <a:bodyPr lIns="71437" tIns="71437" rIns="71437" bIns="71437" numCol="1" spcCol="38100">
            <a:spAutoFit/>
          </a:bodyPr>
          <a:lstStyle>
            <a:lvl1pPr>
              <a:lnSpc>
                <a:spcPct val="130000"/>
              </a:lnSpc>
              <a:defRPr sz="2400" b="1" cap="all" spc="240">
                <a:solidFill>
                  <a:schemeClr val="accent6">
                    <a:hueOff val="-2214564"/>
                    <a:satOff val="-18446"/>
                    <a:lumOff val="-82921"/>
                  </a:schemeClr>
                </a:solidFill>
              </a:defRPr>
            </a:lvl1pPr>
          </a:lstStyle>
          <a:p>
            <a:r>
              <a:t>Deep forest</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Gallery 12">
    <p:bg>
      <p:bgPr>
        <a:gradFill flip="none" rotWithShape="1">
          <a:gsLst>
            <a:gs pos="0">
              <a:schemeClr val="accent3">
                <a:hueOff val="-191394"/>
                <a:satOff val="25584"/>
                <a:lumOff val="5962"/>
              </a:schemeClr>
            </a:gs>
            <a:gs pos="100000">
              <a:schemeClr val="accent3">
                <a:satOff val="-11842"/>
                <a:lumOff val="-15677"/>
              </a:schemeClr>
            </a:gs>
          </a:gsLst>
          <a:lin ang="6599999" scaled="0"/>
        </a:gradFill>
        <a:effectLst/>
      </p:bgPr>
    </p:bg>
    <p:spTree>
      <p:nvGrpSpPr>
        <p:cNvPr id="1" name=""/>
        <p:cNvGrpSpPr/>
        <p:nvPr/>
      </p:nvGrpSpPr>
      <p:grpSpPr>
        <a:xfrm>
          <a:off x="0" y="0"/>
          <a:ext cx="0" cy="0"/>
          <a:chOff x="0" y="0"/>
          <a:chExt cx="0" cy="0"/>
        </a:xfrm>
      </p:grpSpPr>
      <p:sp>
        <p:nvSpPr>
          <p:cNvPr id="1465" name="Shape 1465"/>
          <p:cNvSpPr/>
          <p:nvPr/>
        </p:nvSpPr>
        <p:spPr>
          <a:xfrm>
            <a:off x="1524000" y="1524000"/>
            <a:ext cx="7619999" cy="10668000"/>
          </a:xfrm>
          <a:prstGeom prst="rect">
            <a:avLst/>
          </a:prstGeom>
          <a:solidFill>
            <a:srgbClr val="FFFFF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460" name="Shape 1460"/>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61" name="Shape 146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62" name="Shape 1462"/>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63" name="Shape 1463"/>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64" name="Shape 1464"/>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67" name="Shape 1467"/>
          <p:cNvSpPr>
            <a:spLocks noGrp="1"/>
          </p:cNvSpPr>
          <p:nvPr>
            <p:ph type="pic" sz="quarter" idx="14"/>
          </p:nvPr>
        </p:nvSpPr>
        <p:spPr>
          <a:xfrm>
            <a:off x="18288002" y="1523999"/>
            <a:ext cx="4572165" cy="10667944"/>
          </a:xfrm>
          <a:prstGeom prst="rect">
            <a:avLst/>
          </a:prstGeom>
        </p:spPr>
        <p:txBody>
          <a:bodyPr lIns="91439" tIns="45719" rIns="91439" bIns="45719" numCol="1" spcCol="38100">
            <a:noAutofit/>
          </a:bodyPr>
          <a:lstStyle/>
          <a:p/>
        </p:txBody>
      </p:sp>
      <p:sp>
        <p:nvSpPr>
          <p:cNvPr id="1468" name="Shape 1468"/>
          <p:cNvSpPr>
            <a:spLocks noGrp="1"/>
          </p:cNvSpPr>
          <p:nvPr>
            <p:ph type="pic" sz="quarter" idx="15"/>
          </p:nvPr>
        </p:nvSpPr>
        <p:spPr>
          <a:xfrm>
            <a:off x="9143703" y="6857999"/>
            <a:ext cx="9144461" cy="5333944"/>
          </a:xfrm>
          <a:prstGeom prst="rect">
            <a:avLst/>
          </a:prstGeom>
        </p:spPr>
        <p:txBody>
          <a:bodyPr lIns="91439" tIns="45719" rIns="91439" bIns="45719" numCol="1" spcCol="38100">
            <a:noAutofit/>
          </a:bodyPr>
          <a:lstStyle/>
          <a:p/>
        </p:txBody>
      </p:sp>
      <p:sp>
        <p:nvSpPr>
          <p:cNvPr id="1469" name="Shape 1469"/>
          <p:cNvSpPr>
            <a:spLocks noGrp="1"/>
          </p:cNvSpPr>
          <p:nvPr>
            <p:ph type="pic" sz="quarter" idx="16"/>
          </p:nvPr>
        </p:nvSpPr>
        <p:spPr>
          <a:xfrm>
            <a:off x="12192004" y="1524000"/>
            <a:ext cx="6095962" cy="5333943"/>
          </a:xfrm>
          <a:prstGeom prst="rect">
            <a:avLst/>
          </a:prstGeom>
        </p:spPr>
        <p:txBody>
          <a:bodyPr lIns="91439" tIns="45719" rIns="91439" bIns="45719" numCol="1" spcCol="38100">
            <a:noAutofit/>
          </a:bodyPr>
          <a:lstStyle/>
          <a:p/>
        </p:txBody>
      </p:sp>
      <p:sp>
        <p:nvSpPr>
          <p:cNvPr id="1470" name="Shape 1470"/>
          <p:cNvSpPr>
            <a:spLocks noGrp="1"/>
          </p:cNvSpPr>
          <p:nvPr>
            <p:ph type="pic" sz="quarter" idx="17"/>
          </p:nvPr>
        </p:nvSpPr>
        <p:spPr>
          <a:xfrm>
            <a:off x="9143998" y="1524000"/>
            <a:ext cx="3048001" cy="5333943"/>
          </a:xfrm>
          <a:prstGeom prst="rect">
            <a:avLst/>
          </a:prstGeom>
        </p:spPr>
        <p:txBody>
          <a:bodyPr lIns="91439" tIns="45719" rIns="91439" bIns="45719" numCol="1" spcCol="38100">
            <a:noAutofit/>
          </a:bodyPr>
          <a:lstStyle/>
          <a:p/>
        </p:txBody>
      </p:sp>
      <p:sp>
        <p:nvSpPr>
          <p:cNvPr id="1471" name="Shape 1471"/>
          <p:cNvSpPr>
            <a:spLocks noGrp="1"/>
          </p:cNvSpPr>
          <p:nvPr>
            <p:ph type="title" hasCustomPrompt="1"/>
          </p:nvPr>
        </p:nvSpPr>
        <p:spPr>
          <a:xfrm>
            <a:off x="3048000" y="1523999"/>
            <a:ext cx="4571999" cy="5187793"/>
          </a:xfrm>
          <a:prstGeom prst="rect">
            <a:avLst/>
          </a:prstGeom>
        </p:spPr>
        <p:txBody>
          <a:bodyPr anchor="b"/>
          <a:lstStyle>
            <a:lvl1pPr algn="l">
              <a:defRPr sz="6000"/>
            </a:lvl1pPr>
          </a:lstStyle>
          <a:p>
            <a:r>
              <a:t>Title Text</a:t>
            </a:r>
          </a:p>
        </p:txBody>
      </p:sp>
      <p:sp>
        <p:nvSpPr>
          <p:cNvPr id="14" name="Shape 1135"/>
          <p:cNvSpPr>
            <a:spLocks noGrp="1"/>
          </p:cNvSpPr>
          <p:nvPr>
            <p:ph type="body" sz="quarter" idx="18" hasCustomPrompt="1"/>
          </p:nvPr>
        </p:nvSpPr>
        <p:spPr>
          <a:xfrm>
            <a:off x="3048000" y="6711791"/>
            <a:ext cx="4571867"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Simple Slide 5">
    <p:spTree>
      <p:nvGrpSpPr>
        <p:cNvPr id="1" name=""/>
        <p:cNvGrpSpPr/>
        <p:nvPr/>
      </p:nvGrpSpPr>
      <p:grpSpPr>
        <a:xfrm>
          <a:off x="0" y="0"/>
          <a:ext cx="0" cy="0"/>
          <a:chOff x="0" y="0"/>
          <a:chExt cx="0" cy="0"/>
        </a:xfrm>
      </p:grpSpPr>
      <p:sp>
        <p:nvSpPr>
          <p:cNvPr id="127" name="Shape 12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8" name="Shape 12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29" name="Shape 129"/>
          <p:cNvSpPr>
            <a:spLocks noGrp="1"/>
          </p:cNvSpPr>
          <p:nvPr>
            <p:ph type="sldNum" sz="quarter" idx="2"/>
          </p:nvPr>
        </p:nvSpPr>
        <p:spPr>
          <a:prstGeom prst="rect">
            <a:avLst/>
          </a:prstGeom>
        </p:spPr>
        <p:txBody>
          <a:bodyPr/>
          <a:lstStyle/>
          <a:p>
            <a:fld id="{86CB4B4D-7CA3-9044-876B-883B54F8677D}" type="slidenum">
              <a:rPr/>
            </a:fld>
            <a:endParaRPr/>
          </a:p>
        </p:txBody>
      </p:sp>
      <p:sp>
        <p:nvSpPr>
          <p:cNvPr id="130" name="Shape 130"/>
          <p:cNvSpPr>
            <a:spLocks noGrp="1"/>
          </p:cNvSpPr>
          <p:nvPr>
            <p:ph type="body" sz="quarter" idx="13" hasCustomPrompt="1"/>
          </p:nvPr>
        </p:nvSpPr>
        <p:spPr>
          <a:xfrm>
            <a:off x="1523999" y="11236325"/>
            <a:ext cx="11430001" cy="1062855"/>
          </a:xfrm>
          <a:prstGeom prst="rect">
            <a:avLst/>
          </a:prstGeom>
        </p:spPr>
        <p:txBody>
          <a:bodyPr numCol="1" spcCol="38100" anchor="t">
            <a:spAutoFit/>
          </a:bodyPr>
          <a:lstStyle>
            <a:lvl1pPr>
              <a:lnSpc>
                <a:spcPct val="130000"/>
              </a:lnSpc>
              <a:defRPr sz="2400">
                <a:solidFill>
                  <a:schemeClr val="accent6">
                    <a:hueOff val="-2214564"/>
                    <a:satOff val="-18446"/>
                    <a:lumOff val="-82921"/>
                    <a:alpha val="70329"/>
                  </a:schemeClr>
                </a:solidFill>
              </a:defRPr>
            </a:lvl1pPr>
          </a:lstStyle>
          <a:p>
            <a:r>
              <a:t>This played a key role in the emergence of infinitesimal calculus in the 17th century. Furthermore, the theory of perspective…</a:t>
            </a:r>
          </a:p>
        </p:txBody>
      </p:sp>
      <p:sp>
        <p:nvSpPr>
          <p:cNvPr id="131" name="Shape 131"/>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showMasterSp="0">
  <p:cSld name="Gallery 13">
    <p:spTree>
      <p:nvGrpSpPr>
        <p:cNvPr id="1" name=""/>
        <p:cNvGrpSpPr/>
        <p:nvPr/>
      </p:nvGrpSpPr>
      <p:grpSpPr>
        <a:xfrm>
          <a:off x="0" y="0"/>
          <a:ext cx="0" cy="0"/>
          <a:chOff x="0" y="0"/>
          <a:chExt cx="0" cy="0"/>
        </a:xfrm>
      </p:grpSpPr>
      <p:sp>
        <p:nvSpPr>
          <p:cNvPr id="1478" name="Shape 147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79" name="Shape 147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80" name="Shape 148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81" name="Shape 148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82" name="Shape 1482"/>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1483" name="Shape 1483"/>
          <p:cNvSpPr>
            <a:spLocks noGrp="1"/>
          </p:cNvSpPr>
          <p:nvPr>
            <p:ph type="body" sz="quarter" idx="13" hasCustomPrompt="1"/>
          </p:nvPr>
        </p:nvSpPr>
        <p:spPr>
          <a:xfrm>
            <a:off x="1523999" y="6858000"/>
            <a:ext cx="6477000" cy="767390"/>
          </a:xfrm>
          <a:prstGeom prst="rect">
            <a:avLst/>
          </a:prstGeom>
        </p:spPr>
        <p:txBody>
          <a:bodyPr wrap="square"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484" name="Shape 1484"/>
          <p:cNvSpPr>
            <a:spLocks noGrp="1"/>
          </p:cNvSpPr>
          <p:nvPr>
            <p:ph type="pic" sz="quarter" idx="14"/>
          </p:nvPr>
        </p:nvSpPr>
        <p:spPr>
          <a:xfrm>
            <a:off x="-1" y="9138146"/>
            <a:ext cx="8123437" cy="4577855"/>
          </a:xfrm>
          <a:prstGeom prst="rect">
            <a:avLst/>
          </a:prstGeom>
        </p:spPr>
        <p:txBody>
          <a:bodyPr lIns="91439" tIns="45719" rIns="91439" bIns="45719" numCol="1" spcCol="38100">
            <a:noAutofit/>
          </a:bodyPr>
          <a:lstStyle/>
          <a:p/>
        </p:txBody>
      </p:sp>
      <p:sp>
        <p:nvSpPr>
          <p:cNvPr id="1485" name="Shape 1485"/>
          <p:cNvSpPr>
            <a:spLocks noGrp="1"/>
          </p:cNvSpPr>
          <p:nvPr>
            <p:ph type="pic" sz="quarter" idx="15"/>
          </p:nvPr>
        </p:nvSpPr>
        <p:spPr>
          <a:xfrm>
            <a:off x="8130282" y="9138146"/>
            <a:ext cx="8123436" cy="4577855"/>
          </a:xfrm>
          <a:prstGeom prst="rect">
            <a:avLst/>
          </a:prstGeom>
        </p:spPr>
        <p:txBody>
          <a:bodyPr lIns="91439" tIns="45719" rIns="91439" bIns="45719" numCol="1" spcCol="38100">
            <a:noAutofit/>
          </a:bodyPr>
          <a:lstStyle/>
          <a:p/>
        </p:txBody>
      </p:sp>
      <p:sp>
        <p:nvSpPr>
          <p:cNvPr id="1486" name="Shape 1486"/>
          <p:cNvSpPr>
            <a:spLocks noGrp="1"/>
          </p:cNvSpPr>
          <p:nvPr>
            <p:ph type="pic" sz="quarter" idx="16"/>
          </p:nvPr>
        </p:nvSpPr>
        <p:spPr>
          <a:xfrm>
            <a:off x="16260564" y="9138145"/>
            <a:ext cx="8123436" cy="4577855"/>
          </a:xfrm>
          <a:prstGeom prst="rect">
            <a:avLst/>
          </a:prstGeom>
        </p:spPr>
        <p:txBody>
          <a:bodyPr lIns="91439" tIns="45719" rIns="91439" bIns="45719" numCol="1" spcCol="38100">
            <a:noAutofit/>
          </a:bodyPr>
          <a:lstStyle/>
          <a:p/>
        </p:txBody>
      </p:sp>
      <p:sp>
        <p:nvSpPr>
          <p:cNvPr id="1487" name="Shape 1487"/>
          <p:cNvSpPr>
            <a:spLocks noGrp="1"/>
          </p:cNvSpPr>
          <p:nvPr>
            <p:ph type="title" hasCustomPrompt="1"/>
          </p:nvPr>
        </p:nvSpPr>
        <p:spPr>
          <a:xfrm>
            <a:off x="1524000" y="1523999"/>
            <a:ext cx="6476999" cy="5334002"/>
          </a:xfrm>
          <a:prstGeom prst="rect">
            <a:avLst/>
          </a:prstGeom>
        </p:spPr>
        <p:txBody>
          <a:bodyPr anchor="b"/>
          <a:lstStyle>
            <a:lvl1pPr algn="l"/>
          </a:lstStyle>
          <a:p>
            <a:r>
              <a:t>Title Text</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showMasterSp="0">
  <p:cSld name="Watch 1">
    <p:spTree>
      <p:nvGrpSpPr>
        <p:cNvPr id="1" name=""/>
        <p:cNvGrpSpPr/>
        <p:nvPr/>
      </p:nvGrpSpPr>
      <p:grpSpPr>
        <a:xfrm>
          <a:off x="0" y="0"/>
          <a:ext cx="0" cy="0"/>
          <a:chOff x="0" y="0"/>
          <a:chExt cx="0" cy="0"/>
        </a:xfrm>
      </p:grpSpPr>
      <p:sp>
        <p:nvSpPr>
          <p:cNvPr id="1494" name="Shape 1494"/>
          <p:cNvSpPr/>
          <p:nvPr/>
        </p:nvSpPr>
        <p:spPr>
          <a:xfrm>
            <a:off x="9143999" y="0"/>
            <a:ext cx="15240001" cy="13710147"/>
          </a:xfrm>
          <a:prstGeom prst="rect">
            <a:avLst/>
          </a:prstGeom>
          <a:solidFill>
            <a:schemeClr val="accent4"/>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3200"/>
            <a:ext cx="13576300" cy="5892800"/>
          </a:xfrm>
          <a:prstGeom prst="rect">
            <a:avLst/>
          </a:prstGeom>
        </p:spPr>
      </p:pic>
      <p:sp>
        <p:nvSpPr>
          <p:cNvPr id="1496" name="Shape 1496"/>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497" name="Shape 149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98" name="Shape 1498"/>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99" name="Shape 1499"/>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0" name="Shape 1500"/>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1" name="Shape 1501"/>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2" name="Shape 150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3" name="Shape 1503"/>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4" name="Shape 1504"/>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05" name="Shape 1505"/>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506" name="Shape 150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07" name="Shape 1507"/>
          <p:cNvSpPr>
            <a:spLocks noGrp="1"/>
          </p:cNvSpPr>
          <p:nvPr>
            <p:ph type="sldNum" sz="quarter" idx="2"/>
          </p:nvPr>
        </p:nvSpPr>
        <p:spPr>
          <a:prstGeom prst="rect">
            <a:avLst/>
          </a:prstGeom>
        </p:spPr>
        <p:txBody>
          <a:bodyPr/>
          <a:lstStyle/>
          <a:p>
            <a:fld id="{86CB4B4D-7CA3-9044-876B-883B54F8677D}" type="slidenum">
              <a:rPr/>
            </a:fld>
            <a:endParaRPr/>
          </a:p>
        </p:txBody>
      </p:sp>
      <p:pic>
        <p:nvPicPr>
          <p:cNvPr id="1508" name="pasted-image.tiff"/>
          <p:cNvPicPr>
            <a:picLocks noChangeAspect="1"/>
          </p:cNvPicPr>
          <p:nvPr/>
        </p:nvPicPr>
        <p:blipFill>
          <a:blip r:embed="rId3"/>
          <a:stretch>
            <a:fillRect/>
          </a:stretch>
        </p:blipFill>
        <p:spPr>
          <a:xfrm>
            <a:off x="13843000" y="1521661"/>
            <a:ext cx="5842000" cy="10672679"/>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509" name="Shape 1509"/>
          <p:cNvSpPr>
            <a:spLocks noGrp="1"/>
          </p:cNvSpPr>
          <p:nvPr>
            <p:ph type="pic" sz="quarter" idx="14"/>
          </p:nvPr>
        </p:nvSpPr>
        <p:spPr>
          <a:xfrm>
            <a:off x="14732575" y="4463455"/>
            <a:ext cx="3801944" cy="4763690"/>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showMasterSp="0">
  <p:cSld name="Watch 2">
    <p:spTree>
      <p:nvGrpSpPr>
        <p:cNvPr id="1" name=""/>
        <p:cNvGrpSpPr/>
        <p:nvPr/>
      </p:nvGrpSpPr>
      <p:grpSpPr>
        <a:xfrm>
          <a:off x="0" y="0"/>
          <a:ext cx="0" cy="0"/>
          <a:chOff x="0" y="0"/>
          <a:chExt cx="0" cy="0"/>
        </a:xfrm>
      </p:grpSpPr>
      <p:sp>
        <p:nvSpPr>
          <p:cNvPr id="1516" name="Shape 1516"/>
          <p:cNvSpPr/>
          <p:nvPr/>
        </p:nvSpPr>
        <p:spPr>
          <a:xfrm>
            <a:off x="12061606" y="0"/>
            <a:ext cx="12322394" cy="13710147"/>
          </a:xfrm>
          <a:prstGeom prst="rect">
            <a:avLst/>
          </a:prstGeom>
          <a:solidFill>
            <a:schemeClr val="accent5">
              <a:hueOff val="-116276"/>
              <a:satOff val="1298"/>
              <a:lumOff val="8132"/>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28955"/>
            <a:ext cx="13576300" cy="5892800"/>
          </a:xfrm>
          <a:prstGeom prst="rect">
            <a:avLst/>
          </a:prstGeom>
        </p:spPr>
      </p:pic>
      <p:sp>
        <p:nvSpPr>
          <p:cNvPr id="1518" name="Shape 151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519" name="Shape 151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20" name="Shape 152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21" name="Shape 1521"/>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522" name="Shape 152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23" name="Shape 1523"/>
          <p:cNvSpPr>
            <a:spLocks noGrp="1"/>
          </p:cNvSpPr>
          <p:nvPr>
            <p:ph type="sldNum" sz="quarter" idx="2"/>
          </p:nvPr>
        </p:nvSpPr>
        <p:spPr>
          <a:prstGeom prst="rect">
            <a:avLst/>
          </a:prstGeom>
        </p:spPr>
        <p:txBody>
          <a:bodyPr/>
          <a:lstStyle/>
          <a:p>
            <a:fld id="{86CB4B4D-7CA3-9044-876B-883B54F8677D}" type="slidenum">
              <a:rPr/>
            </a:fld>
            <a:endParaRPr/>
          </a:p>
        </p:txBody>
      </p:sp>
      <p:pic>
        <p:nvPicPr>
          <p:cNvPr id="1524" name="pasted-image.tiff"/>
          <p:cNvPicPr>
            <a:picLocks noChangeAspect="1"/>
          </p:cNvPicPr>
          <p:nvPr/>
        </p:nvPicPr>
        <p:blipFill>
          <a:blip r:embed="rId3"/>
          <a:stretch>
            <a:fillRect/>
          </a:stretch>
        </p:blipFill>
        <p:spPr>
          <a:xfrm>
            <a:off x="9271000" y="1521661"/>
            <a:ext cx="5842000" cy="10672679"/>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525" name="Shape 1525"/>
          <p:cNvSpPr>
            <a:spLocks noGrp="1"/>
          </p:cNvSpPr>
          <p:nvPr>
            <p:ph type="pic" sz="quarter" idx="14"/>
          </p:nvPr>
        </p:nvSpPr>
        <p:spPr>
          <a:xfrm>
            <a:off x="10160575" y="4463455"/>
            <a:ext cx="3801944" cy="4763690"/>
          </a:xfrm>
          <a:prstGeom prst="rect">
            <a:avLst/>
          </a:prstGeom>
        </p:spPr>
        <p:txBody>
          <a:bodyPr lIns="91439" tIns="45719" rIns="91439" bIns="45719" numCol="1" spcCol="38100">
            <a:noAutofit/>
          </a:bodyPr>
          <a:lstStyle/>
          <a:p/>
        </p:txBody>
      </p:sp>
      <p:sp>
        <p:nvSpPr>
          <p:cNvPr id="1526" name="Shape 1526"/>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27" name="Shape 1527"/>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showMasterSp="0">
  <p:cSld name="Watch 3">
    <p:bg>
      <p:bgPr>
        <a:gradFill flip="none" rotWithShape="1">
          <a:gsLst>
            <a:gs pos="0">
              <a:schemeClr val="accent1"/>
            </a:gs>
            <a:gs pos="100000">
              <a:schemeClr val="accent4">
                <a:hueOff val="150000"/>
                <a:lumOff val="-6461"/>
              </a:schemeClr>
            </a:gs>
          </a:gsLst>
          <a:lin ang="0" scaled="0"/>
        </a:gradFill>
        <a:effectLst/>
      </p:bgPr>
    </p:bg>
    <p:spTree>
      <p:nvGrpSpPr>
        <p:cNvPr id="1" name=""/>
        <p:cNvGrpSpPr/>
        <p:nvPr/>
      </p:nvGrpSpPr>
      <p:grpSpPr>
        <a:xfrm>
          <a:off x="0" y="0"/>
          <a:ext cx="0" cy="0"/>
          <a:chOff x="0" y="0"/>
          <a:chExt cx="0" cy="0"/>
        </a:xfrm>
      </p:grpSpPr>
      <p:sp>
        <p:nvSpPr>
          <p:cNvPr id="1534" name="Shape 153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35" name="Shape 153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36" name="Shape 1536"/>
          <p:cNvSpPr>
            <a:spLocks noGrp="1"/>
          </p:cNvSpPr>
          <p:nvPr>
            <p:ph type="sldNum" sz="quarter" idx="2"/>
          </p:nvPr>
        </p:nvSpPr>
        <p:spPr>
          <a:prstGeom prst="rect">
            <a:avLst/>
          </a:prstGeom>
        </p:spPr>
        <p:txBody>
          <a:bodyPr/>
          <a:lstStyle/>
          <a:p>
            <a:fld id="{86CB4B4D-7CA3-9044-876B-883B54F8677D}" type="slidenum">
              <a:rPr/>
            </a:fld>
            <a:endParaRPr/>
          </a:p>
        </p:txBody>
      </p:sp>
      <p:sp>
        <p:nvSpPr>
          <p:cNvPr id="1537" name="Shape 1537"/>
          <p:cNvSpPr>
            <a:spLocks noGrp="1"/>
          </p:cNvSpPr>
          <p:nvPr>
            <p:ph type="body" sz="quarter" idx="13" hasCustomPrompt="1"/>
          </p:nvPr>
        </p:nvSpPr>
        <p:spPr>
          <a:xfrm>
            <a:off x="8756650" y="3181711"/>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538" name="Shape 1538"/>
          <p:cNvSpPr>
            <a:spLocks noGrp="1"/>
          </p:cNvSpPr>
          <p:nvPr>
            <p:ph type="title" hasCustomPrompt="1"/>
          </p:nvPr>
        </p:nvSpPr>
        <p:spPr>
          <a:xfrm>
            <a:off x="4387453" y="1447800"/>
            <a:ext cx="15609094" cy="1734268"/>
          </a:xfrm>
          <a:prstGeom prst="rect">
            <a:avLst/>
          </a:prstGeom>
        </p:spPr>
        <p:txBody>
          <a:bodyPr/>
          <a:lstStyle/>
          <a:p>
            <a:r>
              <a:t>Title Text</a:t>
            </a:r>
          </a:p>
        </p:txBody>
      </p:sp>
      <p:pic>
        <p:nvPicPr>
          <p:cNvPr id="1539" name="pasted-image.tiff"/>
          <p:cNvPicPr>
            <a:picLocks noChangeAspect="1"/>
          </p:cNvPicPr>
          <p:nvPr/>
        </p:nvPicPr>
        <p:blipFill>
          <a:blip r:embed="rId2"/>
          <a:stretch>
            <a:fillRect/>
          </a:stretch>
        </p:blipFill>
        <p:spPr>
          <a:xfrm>
            <a:off x="5384800" y="4521200"/>
            <a:ext cx="15951200" cy="10807700"/>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540" name="Shape 1540"/>
          <p:cNvSpPr>
            <a:spLocks noGrp="1"/>
          </p:cNvSpPr>
          <p:nvPr>
            <p:ph type="pic" sz="quarter" idx="14"/>
          </p:nvPr>
        </p:nvSpPr>
        <p:spPr>
          <a:xfrm>
            <a:off x="6011908" y="6550818"/>
            <a:ext cx="2679701" cy="3357563"/>
          </a:xfrm>
          <a:prstGeom prst="rect">
            <a:avLst/>
          </a:prstGeom>
        </p:spPr>
        <p:txBody>
          <a:bodyPr lIns="91439" tIns="45719" rIns="91439" bIns="45719" numCol="1" spcCol="38100">
            <a:noAutofit/>
          </a:bodyPr>
          <a:lstStyle/>
          <a:p/>
        </p:txBody>
      </p:sp>
      <p:sp>
        <p:nvSpPr>
          <p:cNvPr id="1541" name="Shape 1541"/>
          <p:cNvSpPr>
            <a:spLocks noGrp="1"/>
          </p:cNvSpPr>
          <p:nvPr>
            <p:ph type="pic" sz="quarter" idx="15"/>
          </p:nvPr>
        </p:nvSpPr>
        <p:spPr>
          <a:xfrm>
            <a:off x="10812508" y="6553233"/>
            <a:ext cx="2679701" cy="3357564"/>
          </a:xfrm>
          <a:prstGeom prst="rect">
            <a:avLst/>
          </a:prstGeom>
        </p:spPr>
        <p:txBody>
          <a:bodyPr lIns="91439" tIns="45719" rIns="91439" bIns="45719" numCol="1" spcCol="38100">
            <a:noAutofit/>
          </a:bodyPr>
          <a:lstStyle/>
          <a:p/>
        </p:txBody>
      </p:sp>
      <p:sp>
        <p:nvSpPr>
          <p:cNvPr id="1542" name="Shape 1542"/>
          <p:cNvSpPr>
            <a:spLocks noGrp="1"/>
          </p:cNvSpPr>
          <p:nvPr>
            <p:ph type="pic" sz="quarter" idx="16"/>
          </p:nvPr>
        </p:nvSpPr>
        <p:spPr>
          <a:xfrm>
            <a:off x="15492457" y="6553234"/>
            <a:ext cx="2679701" cy="3357563"/>
          </a:xfrm>
          <a:prstGeom prst="rect">
            <a:avLst/>
          </a:prstGeom>
        </p:spPr>
        <p:txBody>
          <a:bodyPr lIns="91439" tIns="45719" rIns="91439" bIns="45719" numCol="1" spcCol="38100">
            <a:noAutofit/>
          </a:bodyPr>
          <a:lstStyle/>
          <a:p/>
        </p:txBody>
      </p:sp>
      <p:sp>
        <p:nvSpPr>
          <p:cNvPr id="1543" name="Shape 1543"/>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44" name="Shape 154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showMasterSp="0">
  <p:cSld name="Watch 4">
    <p:spTree>
      <p:nvGrpSpPr>
        <p:cNvPr id="1" name=""/>
        <p:cNvGrpSpPr/>
        <p:nvPr/>
      </p:nvGrpSpPr>
      <p:grpSpPr>
        <a:xfrm>
          <a:off x="0" y="0"/>
          <a:ext cx="0" cy="0"/>
          <a:chOff x="0" y="0"/>
          <a:chExt cx="0" cy="0"/>
        </a:xfrm>
      </p:grpSpPr>
      <p:sp>
        <p:nvSpPr>
          <p:cNvPr id="1551" name="Shape 1551"/>
          <p:cNvSpPr/>
          <p:nvPr/>
        </p:nvSpPr>
        <p:spPr>
          <a:xfrm>
            <a:off x="0" y="0"/>
            <a:ext cx="9144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552" name="Shape 1552"/>
          <p:cNvSpPr>
            <a:spLocks noGrp="1"/>
          </p:cNvSpPr>
          <p:nvPr>
            <p:ph type="body" sz="quarter" idx="13" hasCustomPrompt="1"/>
          </p:nvPr>
        </p:nvSpPr>
        <p:spPr>
          <a:xfrm>
            <a:off x="10668000" y="5077459"/>
            <a:ext cx="61087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553" name="Shape 1553"/>
          <p:cNvSpPr>
            <a:spLocks noGrp="1"/>
          </p:cNvSpPr>
          <p:nvPr>
            <p:ph type="title" hasCustomPrompt="1"/>
          </p:nvPr>
        </p:nvSpPr>
        <p:spPr>
          <a:xfrm>
            <a:off x="10668000" y="1521459"/>
            <a:ext cx="12192000" cy="3556001"/>
          </a:xfrm>
          <a:prstGeom prst="rect">
            <a:avLst/>
          </a:prstGeom>
        </p:spPr>
        <p:txBody>
          <a:bodyPr anchor="b"/>
          <a:lstStyle>
            <a:lvl1pPr algn="l">
              <a:lnSpc>
                <a:spcPct val="70000"/>
              </a:lnSpc>
              <a:defRPr sz="10800"/>
            </a:lvl1pPr>
          </a:lstStyle>
          <a:p>
            <a:r>
              <a:t>Title Text</a:t>
            </a:r>
          </a:p>
        </p:txBody>
      </p:sp>
      <p:sp>
        <p:nvSpPr>
          <p:cNvPr id="1554" name="Shape 1554"/>
          <p:cNvSpPr>
            <a:spLocks noGrp="1"/>
          </p:cNvSpPr>
          <p:nvPr>
            <p:ph type="body" sz="quarter" idx="1" hasCustomPrompt="1"/>
          </p:nvPr>
        </p:nvSpPr>
        <p:spPr>
          <a:xfrm>
            <a:off x="10668000" y="7620000"/>
            <a:ext cx="12192001" cy="457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1555" name="Shape 1555"/>
          <p:cNvSpPr/>
          <p:nvPr/>
        </p:nvSpPr>
        <p:spPr>
          <a:xfrm flipH="1">
            <a:off x="1524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56" name="Shape 155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57" name="Shape 1557"/>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58" name="Shape 1558"/>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59" name="Shape 1559"/>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0" name="Shape 1560"/>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1" name="Shape 1561"/>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2" name="Shape 1562"/>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3" name="Shape 156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4" name="Shape 1564"/>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pic>
        <p:nvPicPr>
          <p:cNvPr id="1565" name="pasted-image.tiff"/>
          <p:cNvPicPr>
            <a:picLocks noChangeAspect="1"/>
          </p:cNvPicPr>
          <p:nvPr/>
        </p:nvPicPr>
        <p:blipFill>
          <a:blip r:embed="rId2"/>
          <a:stretch>
            <a:fillRect/>
          </a:stretch>
        </p:blipFill>
        <p:spPr>
          <a:xfrm>
            <a:off x="2031999" y="2217705"/>
            <a:ext cx="5080001" cy="9280590"/>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566" name="Shape 1566"/>
          <p:cNvSpPr>
            <a:spLocks noGrp="1"/>
          </p:cNvSpPr>
          <p:nvPr>
            <p:ph type="pic" sz="quarter" idx="14"/>
          </p:nvPr>
        </p:nvSpPr>
        <p:spPr>
          <a:xfrm>
            <a:off x="2794575" y="4772488"/>
            <a:ext cx="3319344" cy="4159012"/>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showMasterSp="0">
  <p:cSld name="Tablet 1">
    <p:spTree>
      <p:nvGrpSpPr>
        <p:cNvPr id="1" name=""/>
        <p:cNvGrpSpPr/>
        <p:nvPr/>
      </p:nvGrpSpPr>
      <p:grpSpPr>
        <a:xfrm>
          <a:off x="0" y="0"/>
          <a:ext cx="0" cy="0"/>
          <a:chOff x="0" y="0"/>
          <a:chExt cx="0" cy="0"/>
        </a:xfrm>
      </p:grpSpPr>
      <p:sp>
        <p:nvSpPr>
          <p:cNvPr id="1573" name="Shape 1573"/>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574" name="Shape 1574"/>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575" name="Shape 157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76" name="Shape 1576"/>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77" name="Shape 1577"/>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78" name="Shape 1578"/>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79" name="Shape 1579"/>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80" name="Shape 1580"/>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81" name="Shape 1581"/>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82" name="Shape 1582"/>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58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pic>
        <p:nvPicPr>
          <p:cNvPr id="1584" name="pasted-image.tiff"/>
          <p:cNvPicPr>
            <a:picLocks noChangeAspect="1"/>
          </p:cNvPicPr>
          <p:nvPr/>
        </p:nvPicPr>
        <p:blipFill>
          <a:blip r:embed="rId2"/>
          <a:stretch>
            <a:fillRect/>
          </a:stretch>
        </p:blipFill>
        <p:spPr>
          <a:xfrm>
            <a:off x="13084864" y="1858962"/>
            <a:ext cx="12535294" cy="13716001"/>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585" name="Shape 158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86" name="Shape 1586"/>
          <p:cNvSpPr>
            <a:spLocks noGrp="1"/>
          </p:cNvSpPr>
          <p:nvPr>
            <p:ph type="sldNum" sz="quarter" idx="2"/>
          </p:nvPr>
        </p:nvSpPr>
        <p:spPr>
          <a:prstGeom prst="rect">
            <a:avLst/>
          </a:prstGeom>
        </p:spPr>
        <p:txBody>
          <a:bodyPr/>
          <a:lstStyle/>
          <a:p>
            <a:fld id="{86CB4B4D-7CA3-9044-876B-883B54F8677D}" type="slidenum">
              <a:rPr/>
            </a:fld>
            <a:endParaRPr/>
          </a:p>
        </p:txBody>
      </p:sp>
      <p:sp>
        <p:nvSpPr>
          <p:cNvPr id="1587" name="Shape 1587"/>
          <p:cNvSpPr>
            <a:spLocks noGrp="1"/>
          </p:cNvSpPr>
          <p:nvPr>
            <p:ph type="pic" sz="quarter" idx="14"/>
          </p:nvPr>
        </p:nvSpPr>
        <p:spPr>
          <a:xfrm>
            <a:off x="13962109" y="2766324"/>
            <a:ext cx="5537200" cy="7382934"/>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ablet 2">
    <p:bg>
      <p:bgPr>
        <a:solidFill>
          <a:schemeClr val="accent1">
            <a:hueOff val="-274114"/>
            <a:satOff val="28969"/>
            <a:lumOff val="5852"/>
          </a:schemeClr>
        </a:solidFill>
        <a:effectLst/>
      </p:bgPr>
    </p:bg>
    <p:spTree>
      <p:nvGrpSpPr>
        <p:cNvPr id="1" name=""/>
        <p:cNvGrpSpPr/>
        <p:nvPr/>
      </p:nvGrpSpPr>
      <p:grpSpPr>
        <a:xfrm>
          <a:off x="0" y="0"/>
          <a:ext cx="0" cy="0"/>
          <a:chOff x="0" y="0"/>
          <a:chExt cx="0" cy="0"/>
        </a:xfrm>
      </p:grpSpPr>
      <p:sp>
        <p:nvSpPr>
          <p:cNvPr id="1594" name="Shape 1594"/>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595" name="Shape 159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96" name="Shape 1596"/>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97" name="Shape 159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98" name="Shape 1598"/>
          <p:cNvSpPr>
            <a:spLocks noGrp="1"/>
          </p:cNvSpPr>
          <p:nvPr>
            <p:ph type="sldNum" sz="quarter" idx="2"/>
          </p:nvPr>
        </p:nvSpPr>
        <p:spPr>
          <a:prstGeom prst="rect">
            <a:avLst/>
          </a:prstGeom>
        </p:spPr>
        <p:txBody>
          <a:bodyPr/>
          <a:lstStyle/>
          <a:p>
            <a:fld id="{86CB4B4D-7CA3-9044-876B-883B54F8677D}" type="slidenum">
              <a:rPr/>
            </a:fld>
            <a:endParaRPr/>
          </a:p>
        </p:txBody>
      </p:sp>
      <p:sp>
        <p:nvSpPr>
          <p:cNvPr id="1599" name="Shape 1599"/>
          <p:cNvSpPr>
            <a:spLocks noGrp="1"/>
          </p:cNvSpPr>
          <p:nvPr>
            <p:ph type="title" hasCustomPrompt="1"/>
          </p:nvPr>
        </p:nvSpPr>
        <p:spPr>
          <a:xfrm>
            <a:off x="1523999" y="1524000"/>
            <a:ext cx="5334001" cy="5187792"/>
          </a:xfrm>
          <a:prstGeom prst="rect">
            <a:avLst/>
          </a:prstGeom>
        </p:spPr>
        <p:txBody>
          <a:bodyPr anchor="b"/>
          <a:lstStyle>
            <a:lvl1pPr algn="l"/>
          </a:lstStyle>
          <a:p>
            <a:r>
              <a:t>Title Text</a:t>
            </a:r>
          </a:p>
        </p:txBody>
      </p:sp>
      <p:pic>
        <p:nvPicPr>
          <p:cNvPr id="1601" name="pasted-image.tiff"/>
          <p:cNvPicPr>
            <a:picLocks noChangeAspect="1"/>
          </p:cNvPicPr>
          <p:nvPr/>
        </p:nvPicPr>
        <p:blipFill>
          <a:blip r:embed="rId2"/>
          <a:stretch>
            <a:fillRect/>
          </a:stretch>
        </p:blipFill>
        <p:spPr>
          <a:xfrm>
            <a:off x="7801664" y="1858962"/>
            <a:ext cx="12535294" cy="13716001"/>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02" name="Shape 1602"/>
          <p:cNvSpPr>
            <a:spLocks noGrp="1"/>
          </p:cNvSpPr>
          <p:nvPr>
            <p:ph type="pic" sz="quarter" idx="14"/>
          </p:nvPr>
        </p:nvSpPr>
        <p:spPr>
          <a:xfrm>
            <a:off x="8678909" y="2766324"/>
            <a:ext cx="5537201" cy="7382934"/>
          </a:xfrm>
          <a:prstGeom prst="rect">
            <a:avLst/>
          </a:prstGeom>
        </p:spPr>
        <p:txBody>
          <a:bodyPr lIns="91439" tIns="45719" rIns="91439" bIns="45719" numCol="1" spcCol="38100">
            <a:noAutofit/>
          </a:bodyPr>
          <a:lstStyle/>
          <a:p/>
        </p:txBody>
      </p:sp>
      <p:sp>
        <p:nvSpPr>
          <p:cNvPr id="1603" name="Shape 1603"/>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04" name="Shape 1604"/>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ablet 3">
    <p:spTree>
      <p:nvGrpSpPr>
        <p:cNvPr id="1" name=""/>
        <p:cNvGrpSpPr/>
        <p:nvPr/>
      </p:nvGrpSpPr>
      <p:grpSpPr>
        <a:xfrm>
          <a:off x="0" y="0"/>
          <a:ext cx="0" cy="0"/>
          <a:chOff x="0" y="0"/>
          <a:chExt cx="0" cy="0"/>
        </a:xfrm>
      </p:grpSpPr>
      <p:sp>
        <p:nvSpPr>
          <p:cNvPr id="1611" name="Shape 1611"/>
          <p:cNvSpPr/>
          <p:nvPr/>
        </p:nvSpPr>
        <p:spPr>
          <a:xfrm>
            <a:off x="12191999" y="0"/>
            <a:ext cx="12192001"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1612" name="pasted-image.png"/>
          <p:cNvPicPr>
            <a:picLocks noChangeAspect="1"/>
          </p:cNvPicPr>
          <p:nvPr/>
        </p:nvPicPr>
        <p:blipFill>
          <a:blip r:embed="rId2"/>
          <a:stretch>
            <a:fillRect/>
          </a:stretch>
        </p:blipFill>
        <p:spPr>
          <a:xfrm>
            <a:off x="8191187" y="1663962"/>
            <a:ext cx="8001626" cy="1038807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14" name="Shape 161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5" name="Shape 1615"/>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6" name="Shape 1616"/>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7" name="Shape 1617"/>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8" name="Shape 1618"/>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9" name="Shape 1619"/>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20" name="Shape 162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22" name="Shape 162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23" name="Shape 1623"/>
          <p:cNvSpPr>
            <a:spLocks noGrp="1"/>
          </p:cNvSpPr>
          <p:nvPr>
            <p:ph type="sldNum" sz="quarter" idx="2"/>
          </p:nvPr>
        </p:nvSpPr>
        <p:spPr>
          <a:prstGeom prst="rect">
            <a:avLst/>
          </a:prstGeom>
        </p:spPr>
        <p:txBody>
          <a:bodyPr/>
          <a:lstStyle/>
          <a:p>
            <a:fld id="{86CB4B4D-7CA3-9044-876B-883B54F8677D}" type="slidenum">
              <a:rPr/>
            </a:fld>
            <a:endParaRPr/>
          </a:p>
        </p:txBody>
      </p:sp>
      <p:sp>
        <p:nvSpPr>
          <p:cNvPr id="1624" name="Shape 1624"/>
          <p:cNvSpPr>
            <a:spLocks noGrp="1"/>
          </p:cNvSpPr>
          <p:nvPr>
            <p:ph type="pic" sz="quarter" idx="14"/>
          </p:nvPr>
        </p:nvSpPr>
        <p:spPr>
          <a:xfrm>
            <a:off x="9017000" y="2573867"/>
            <a:ext cx="6350000" cy="8466667"/>
          </a:xfrm>
          <a:prstGeom prst="rect">
            <a:avLst/>
          </a:prstGeom>
        </p:spPr>
        <p:txBody>
          <a:bodyPr lIns="91439" tIns="45719" rIns="91439" bIns="45719" numCol="1" spcCol="38100">
            <a:noAutofit/>
          </a:bodyPr>
          <a:lstStyle/>
          <a:p/>
        </p:txBody>
      </p:sp>
      <p:sp>
        <p:nvSpPr>
          <p:cNvPr id="17"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6" name="Shape 1594"/>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showMasterSp="0">
  <p:cSld name="Tablet 4">
    <p:spTree>
      <p:nvGrpSpPr>
        <p:cNvPr id="1" name=""/>
        <p:cNvGrpSpPr/>
        <p:nvPr/>
      </p:nvGrpSpPr>
      <p:grpSpPr>
        <a:xfrm>
          <a:off x="0" y="0"/>
          <a:ext cx="0" cy="0"/>
          <a:chOff x="0" y="0"/>
          <a:chExt cx="0" cy="0"/>
        </a:xfrm>
      </p:grpSpPr>
      <p:sp>
        <p:nvSpPr>
          <p:cNvPr id="1631" name="Shape 1631"/>
          <p:cNvSpPr/>
          <p:nvPr/>
        </p:nvSpPr>
        <p:spPr>
          <a:xfrm>
            <a:off x="-1" y="6858000"/>
            <a:ext cx="24384000" cy="6858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632" name="Shape 163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33" name="Shape 163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34" name="Shape 1634"/>
          <p:cNvSpPr>
            <a:spLocks noGrp="1"/>
          </p:cNvSpPr>
          <p:nvPr>
            <p:ph type="sldNum" sz="quarter" idx="2"/>
          </p:nvPr>
        </p:nvSpPr>
        <p:spPr>
          <a:prstGeom prst="rect">
            <a:avLst/>
          </a:prstGeom>
        </p:spPr>
        <p:txBody>
          <a:bodyPr/>
          <a:lstStyle/>
          <a:p>
            <a:fld id="{86CB4B4D-7CA3-9044-876B-883B54F8677D}" type="slidenum">
              <a:rPr/>
            </a:fld>
            <a:endParaRPr/>
          </a:p>
        </p:txBody>
      </p:sp>
      <p:sp>
        <p:nvSpPr>
          <p:cNvPr id="1635" name="Shape 1635"/>
          <p:cNvSpPr>
            <a:spLocks noGrp="1"/>
          </p:cNvSpPr>
          <p:nvPr>
            <p:ph type="body" sz="quarter" idx="13" hasCustomPrompt="1"/>
          </p:nvPr>
        </p:nvSpPr>
        <p:spPr>
          <a:xfrm>
            <a:off x="8756650" y="3114677"/>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636" name="Shape 1636"/>
          <p:cNvSpPr>
            <a:spLocks noGrp="1"/>
          </p:cNvSpPr>
          <p:nvPr>
            <p:ph type="title" hasCustomPrompt="1"/>
          </p:nvPr>
        </p:nvSpPr>
        <p:spPr>
          <a:xfrm>
            <a:off x="4387453" y="1447800"/>
            <a:ext cx="15609094" cy="1661479"/>
          </a:xfrm>
          <a:prstGeom prst="rect">
            <a:avLst/>
          </a:prstGeom>
        </p:spPr>
        <p:txBody>
          <a:bodyPr/>
          <a:lstStyle/>
          <a:p>
            <a:r>
              <a:t>Title Text</a:t>
            </a:r>
          </a:p>
        </p:txBody>
      </p:sp>
      <p:pic>
        <p:nvPicPr>
          <p:cNvPr id="1637" name="pasted-image.tiff"/>
          <p:cNvPicPr>
            <a:picLocks noChangeAspect="1"/>
          </p:cNvPicPr>
          <p:nvPr/>
        </p:nvPicPr>
        <p:blipFill>
          <a:blip r:embed="rId2"/>
          <a:stretch>
            <a:fillRect/>
          </a:stretch>
        </p:blipFill>
        <p:spPr>
          <a:xfrm rot="16200000">
            <a:off x="8191187" y="3192626"/>
            <a:ext cx="8001626" cy="10388075"/>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38" name="Shape 1638"/>
          <p:cNvSpPr>
            <a:spLocks noGrp="1"/>
          </p:cNvSpPr>
          <p:nvPr>
            <p:ph type="pic" sz="quarter" idx="14"/>
          </p:nvPr>
        </p:nvSpPr>
        <p:spPr>
          <a:xfrm>
            <a:off x="7899400" y="5206220"/>
            <a:ext cx="8470900" cy="6350001"/>
          </a:xfrm>
          <a:prstGeom prst="rect">
            <a:avLst/>
          </a:prstGeom>
        </p:spPr>
        <p:txBody>
          <a:bodyPr lIns="91439" tIns="45719" rIns="91439" bIns="45719" numCol="1" spcCol="38100">
            <a:noAutofit/>
          </a:bodyPr>
          <a:lstStyle/>
          <a:p/>
        </p:txBody>
      </p:sp>
      <p:sp>
        <p:nvSpPr>
          <p:cNvPr id="1639" name="Shape 1639"/>
          <p:cNvSpPr>
            <a:spLocks noGrp="1"/>
          </p:cNvSpPr>
          <p:nvPr>
            <p:ph type="body" sz="quarter" idx="1" hasCustomPrompt="1"/>
          </p:nvPr>
        </p:nvSpPr>
        <p:spPr>
          <a:xfrm>
            <a:off x="1528712" y="8386663"/>
            <a:ext cx="4574383" cy="4000813"/>
          </a:xfrm>
          <a:prstGeom prst="rect">
            <a:avLst/>
          </a:prstGeom>
        </p:spPr>
        <p:txBody>
          <a:bodyPr lIns="71437" tIns="71437" rIns="71437" bIns="71437" numCol="1" spcCol="38100"/>
          <a:lstStyle>
            <a:lvl1pPr>
              <a:lnSpc>
                <a:spcPct val="130000"/>
              </a:lnSpc>
              <a:defRPr sz="2600">
                <a:solidFill>
                  <a:schemeClr val="accent6">
                    <a:hueOff val="-2214564"/>
                    <a:satOff val="-18446"/>
                    <a:lumOff val="-82921"/>
                    <a:alpha val="70000"/>
                  </a:schemeClr>
                </a:solidFill>
              </a:defRPr>
            </a:lvl1pPr>
            <a:lvl2pPr>
              <a:lnSpc>
                <a:spcPct val="130000"/>
              </a:lnSpc>
              <a:defRPr sz="2600">
                <a:solidFill>
                  <a:schemeClr val="accent6">
                    <a:hueOff val="-2214564"/>
                    <a:satOff val="-18446"/>
                    <a:lumOff val="-82921"/>
                    <a:alpha val="70000"/>
                  </a:schemeClr>
                </a:solidFill>
              </a:defRPr>
            </a:lvl2pPr>
            <a:lvl3pPr>
              <a:lnSpc>
                <a:spcPct val="130000"/>
              </a:lnSpc>
              <a:defRPr sz="2600">
                <a:solidFill>
                  <a:schemeClr val="accent6">
                    <a:hueOff val="-2214564"/>
                    <a:satOff val="-18446"/>
                    <a:lumOff val="-82921"/>
                    <a:alpha val="70000"/>
                  </a:schemeClr>
                </a:solidFill>
              </a:defRPr>
            </a:lvl3pPr>
            <a:lvl4pPr>
              <a:lnSpc>
                <a:spcPct val="130000"/>
              </a:lnSpc>
              <a:defRPr sz="2600">
                <a:solidFill>
                  <a:schemeClr val="accent6">
                    <a:hueOff val="-2214564"/>
                    <a:satOff val="-18446"/>
                    <a:lumOff val="-82921"/>
                    <a:alpha val="70000"/>
                  </a:schemeClr>
                </a:solidFill>
              </a:defRPr>
            </a:lvl4pPr>
            <a:lvl5pPr>
              <a:lnSpc>
                <a:spcPct val="130000"/>
              </a:lnSpc>
              <a:defRPr sz="2600">
                <a:solidFill>
                  <a:schemeClr val="accent6">
                    <a:hueOff val="-2214564"/>
                    <a:satOff val="-18446"/>
                    <a:lumOff val="-82921"/>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40" name="Shape 1640"/>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showMasterSp="0">
  <p:cSld name="Tablet 5">
    <p:spTree>
      <p:nvGrpSpPr>
        <p:cNvPr id="1" name=""/>
        <p:cNvGrpSpPr/>
        <p:nvPr/>
      </p:nvGrpSpPr>
      <p:grpSpPr>
        <a:xfrm>
          <a:off x="0" y="0"/>
          <a:ext cx="0" cy="0"/>
          <a:chOff x="0" y="0"/>
          <a:chExt cx="0" cy="0"/>
        </a:xfrm>
      </p:grpSpPr>
      <p:sp>
        <p:nvSpPr>
          <p:cNvPr id="1647" name="Shape 164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48" name="Shape 1648"/>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49" name="Shape 1649"/>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650" name="Shape 1650"/>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651" name="pasted-image.tiff"/>
          <p:cNvPicPr>
            <a:picLocks noChangeAspect="1"/>
          </p:cNvPicPr>
          <p:nvPr/>
        </p:nvPicPr>
        <p:blipFill>
          <a:blip r:embed="rId2"/>
          <a:stretch>
            <a:fillRect/>
          </a:stretch>
        </p:blipFill>
        <p:spPr>
          <a:xfrm>
            <a:off x="2285375" y="7516479"/>
            <a:ext cx="8001625" cy="1038807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52" name="Shape 1652"/>
          <p:cNvSpPr>
            <a:spLocks noGrp="1"/>
          </p:cNvSpPr>
          <p:nvPr>
            <p:ph type="pic" sz="quarter" idx="14"/>
          </p:nvPr>
        </p:nvSpPr>
        <p:spPr>
          <a:xfrm>
            <a:off x="3111187" y="8426384"/>
            <a:ext cx="6350001" cy="5289616"/>
          </a:xfrm>
          <a:prstGeom prst="rect">
            <a:avLst/>
          </a:prstGeom>
        </p:spPr>
        <p:txBody>
          <a:bodyPr lIns="91439" tIns="45719" rIns="91439" bIns="45719" numCol="1" spcCol="38100">
            <a:noAutofit/>
          </a:bodyPr>
          <a:lstStyle/>
          <a:p/>
        </p:txBody>
      </p:sp>
      <p:pic>
        <p:nvPicPr>
          <p:cNvPr id="1653" name="pasted-image.tiff"/>
          <p:cNvPicPr>
            <a:picLocks noChangeAspect="1"/>
          </p:cNvPicPr>
          <p:nvPr/>
        </p:nvPicPr>
        <p:blipFill>
          <a:blip r:embed="rId2"/>
          <a:stretch>
            <a:fillRect/>
          </a:stretch>
        </p:blipFill>
        <p:spPr>
          <a:xfrm>
            <a:off x="14096375" y="7516479"/>
            <a:ext cx="8001625" cy="1038807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54" name="Shape 1654"/>
          <p:cNvSpPr>
            <a:spLocks noGrp="1"/>
          </p:cNvSpPr>
          <p:nvPr>
            <p:ph type="pic" sz="quarter" idx="15"/>
          </p:nvPr>
        </p:nvSpPr>
        <p:spPr>
          <a:xfrm>
            <a:off x="14922187" y="8426384"/>
            <a:ext cx="6350001" cy="5289616"/>
          </a:xfrm>
          <a:prstGeom prst="rect">
            <a:avLst/>
          </a:prstGeom>
        </p:spPr>
        <p:txBody>
          <a:bodyPr lIns="91439" tIns="45719" rIns="91439" bIns="45719" numCol="1" spcCol="38100">
            <a:noAutofit/>
          </a:bodyPr>
          <a:lstStyle/>
          <a:p/>
        </p:txBody>
      </p:sp>
      <p:pic>
        <p:nvPicPr>
          <p:cNvPr id="1655" name="pasted-image.tiff"/>
          <p:cNvPicPr>
            <a:picLocks noChangeAspect="1"/>
          </p:cNvPicPr>
          <p:nvPr/>
        </p:nvPicPr>
        <p:blipFill>
          <a:blip r:embed="rId2"/>
          <a:stretch>
            <a:fillRect/>
          </a:stretch>
        </p:blipFill>
        <p:spPr>
          <a:xfrm>
            <a:off x="10095562" y="5880362"/>
            <a:ext cx="8001626" cy="1038807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56" name="Shape 1656"/>
          <p:cNvSpPr>
            <a:spLocks noGrp="1"/>
          </p:cNvSpPr>
          <p:nvPr>
            <p:ph type="pic" sz="quarter" idx="16"/>
          </p:nvPr>
        </p:nvSpPr>
        <p:spPr>
          <a:xfrm>
            <a:off x="10921375" y="6790266"/>
            <a:ext cx="6350001" cy="6925734"/>
          </a:xfrm>
          <a:prstGeom prst="rect">
            <a:avLst/>
          </a:prstGeom>
        </p:spPr>
        <p:txBody>
          <a:bodyPr lIns="91439" tIns="45719" rIns="91439" bIns="45719" numCol="1" spcCol="38100">
            <a:noAutofit/>
          </a:bodyPr>
          <a:lstStyle/>
          <a:p/>
        </p:txBody>
      </p:sp>
      <p:pic>
        <p:nvPicPr>
          <p:cNvPr id="1657" name="pasted-image.tiff"/>
          <p:cNvPicPr>
            <a:picLocks noChangeAspect="1"/>
          </p:cNvPicPr>
          <p:nvPr/>
        </p:nvPicPr>
        <p:blipFill>
          <a:blip r:embed="rId2"/>
          <a:stretch>
            <a:fillRect/>
          </a:stretch>
        </p:blipFill>
        <p:spPr>
          <a:xfrm>
            <a:off x="5714375" y="4343662"/>
            <a:ext cx="8001625" cy="1038807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58" name="Shape 1658"/>
          <p:cNvSpPr>
            <a:spLocks noGrp="1"/>
          </p:cNvSpPr>
          <p:nvPr>
            <p:ph type="pic" sz="quarter" idx="17"/>
          </p:nvPr>
        </p:nvSpPr>
        <p:spPr>
          <a:xfrm>
            <a:off x="6540187" y="5253566"/>
            <a:ext cx="6350001" cy="8466668"/>
          </a:xfrm>
          <a:prstGeom prst="rect">
            <a:avLst/>
          </a:prstGeom>
        </p:spPr>
        <p:txBody>
          <a:bodyPr lIns="91439" tIns="45719" rIns="91439" bIns="45719" numCol="1" spcCol="38100">
            <a:noAutofit/>
          </a:bodyPr>
          <a:lstStyle/>
          <a:p/>
        </p:txBody>
      </p:sp>
      <p:sp>
        <p:nvSpPr>
          <p:cNvPr id="1659" name="Shape 1659"/>
          <p:cNvSpPr/>
          <p:nvPr/>
        </p:nvSpPr>
        <p:spPr>
          <a:xfrm>
            <a:off x="0" y="3048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60" name="Shape 166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imple Slide 6">
    <p:spTree>
      <p:nvGrpSpPr>
        <p:cNvPr id="1" name=""/>
        <p:cNvGrpSpPr/>
        <p:nvPr/>
      </p:nvGrpSpPr>
      <p:grpSpPr>
        <a:xfrm>
          <a:off x="0" y="0"/>
          <a:ext cx="0" cy="0"/>
          <a:chOff x="0" y="0"/>
          <a:chExt cx="0" cy="0"/>
        </a:xfrm>
      </p:grpSpPr>
      <p:sp>
        <p:nvSpPr>
          <p:cNvPr id="138" name="Shape 138"/>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0" name="Shape 140"/>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41" name="Shape 14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2" name="Shape 14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3" name="Shape 143"/>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lvl1pPr>
          </a:lstStyle>
          <a:p>
            <a:r>
              <a:t>Title Text</a:t>
            </a:r>
          </a:p>
        </p:txBody>
      </p:sp>
      <p:sp>
        <p:nvSpPr>
          <p:cNvPr id="144" name="Shape 144"/>
          <p:cNvSpPr>
            <a:spLocks noGrp="1"/>
          </p:cNvSpPr>
          <p:nvPr>
            <p:ph type="body" sz="quarter" idx="1" hasCustomPrompt="1"/>
          </p:nvPr>
        </p:nvSpPr>
        <p:spPr>
          <a:xfrm>
            <a:off x="1523999" y="7620000"/>
            <a:ext cx="9144001" cy="3810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46" name="Shape 14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1" name="Text Placeholder 3"/>
          <p:cNvSpPr>
            <a:spLocks noGrp="1"/>
          </p:cNvSpPr>
          <p:nvPr>
            <p:ph type="body" sz="quarter" idx="16"/>
          </p:nvPr>
        </p:nvSpPr>
        <p:spPr>
          <a:xfrm>
            <a:off x="1525800" y="5077460"/>
            <a:ext cx="9142199" cy="777600"/>
          </a:xfrm>
          <a:prstGeom prst="rect">
            <a:avLst/>
          </a:prstGeom>
        </p:spPr>
        <p:txBody>
          <a:bodyPr>
            <a:normAutofit/>
          </a:bodyPr>
          <a:lstStyle>
            <a:lvl1pPr>
              <a:lnSpc>
                <a:spcPct val="110000"/>
              </a:lnSpc>
              <a:defRPr sz="2400">
                <a:solidFill>
                  <a:schemeClr val="tx1">
                    <a:alpha val="35000"/>
                  </a:schemeClr>
                </a:solidFill>
              </a:defRPr>
            </a:lvl1pPr>
          </a:lstStyle>
          <a:p>
            <a:pPr lvl="0"/>
            <a:endParaRPr lang="en-US" dirty="0"/>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iOS Phone 1">
    <p:spTree>
      <p:nvGrpSpPr>
        <p:cNvPr id="1" name=""/>
        <p:cNvGrpSpPr/>
        <p:nvPr/>
      </p:nvGrpSpPr>
      <p:grpSpPr>
        <a:xfrm>
          <a:off x="0" y="0"/>
          <a:ext cx="0" cy="0"/>
          <a:chOff x="0" y="0"/>
          <a:chExt cx="0" cy="0"/>
        </a:xfrm>
      </p:grpSpPr>
      <p:sp>
        <p:nvSpPr>
          <p:cNvPr id="1667" name="Shape 1667"/>
          <p:cNvSpPr/>
          <p:nvPr/>
        </p:nvSpPr>
        <p:spPr>
          <a:xfrm>
            <a:off x="9147471" y="0"/>
            <a:ext cx="15236529"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668" name="Shape 166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669" name="Shape 166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70" name="Shape 1670"/>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71" name="Shape 1671"/>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73" name="Shape 167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74" name="Shape 1674"/>
          <p:cNvSpPr>
            <a:spLocks noGrp="1"/>
          </p:cNvSpPr>
          <p:nvPr>
            <p:ph type="sldNum" sz="quarter" idx="2"/>
          </p:nvPr>
        </p:nvSpPr>
        <p:spPr>
          <a:prstGeom prst="rect">
            <a:avLst/>
          </a:prstGeom>
        </p:spPr>
        <p:txBody>
          <a:bodyPr/>
          <a:lstStyle/>
          <a:p>
            <a:fld id="{86CB4B4D-7CA3-9044-876B-883B54F8677D}" type="slidenum">
              <a:rPr/>
            </a:fld>
            <a:endParaRPr/>
          </a:p>
        </p:txBody>
      </p:sp>
      <p:pic>
        <p:nvPicPr>
          <p:cNvPr id="1675" name="pasted-image.tiff"/>
          <p:cNvPicPr>
            <a:picLocks noChangeAspect="1"/>
          </p:cNvPicPr>
          <p:nvPr/>
        </p:nvPicPr>
        <p:blipFill>
          <a:blip r:embed="rId2"/>
          <a:stretch>
            <a:fillRect/>
          </a:stretch>
        </p:blipFill>
        <p:spPr>
          <a:xfrm>
            <a:off x="16229355" y="2185857"/>
            <a:ext cx="4443626" cy="931765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76" name="Shape 1676"/>
          <p:cNvSpPr>
            <a:spLocks noGrp="1"/>
          </p:cNvSpPr>
          <p:nvPr>
            <p:ph type="pic" sz="quarter" idx="14"/>
          </p:nvPr>
        </p:nvSpPr>
        <p:spPr>
          <a:xfrm>
            <a:off x="16605435" y="3545374"/>
            <a:ext cx="3733797" cy="6617439"/>
          </a:xfrm>
          <a:prstGeom prst="rect">
            <a:avLst/>
          </a:prstGeom>
        </p:spPr>
        <p:txBody>
          <a:bodyPr lIns="91439" tIns="45719" rIns="91439" bIns="45719" numCol="1" spcCol="38100">
            <a:noAutofit/>
          </a:bodyPr>
          <a:lstStyle/>
          <a:p/>
        </p:txBody>
      </p:sp>
      <p:pic>
        <p:nvPicPr>
          <p:cNvPr id="1677" name="pasted-image.tiff"/>
          <p:cNvPicPr>
            <a:picLocks noChangeAspect="1"/>
          </p:cNvPicPr>
          <p:nvPr/>
        </p:nvPicPr>
        <p:blipFill>
          <a:blip r:embed="rId2"/>
          <a:stretch>
            <a:fillRect/>
          </a:stretch>
        </p:blipFill>
        <p:spPr>
          <a:xfrm>
            <a:off x="12858491" y="1247459"/>
            <a:ext cx="5338677" cy="11194452"/>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78" name="Shape 1678"/>
          <p:cNvSpPr>
            <a:spLocks noGrp="1"/>
          </p:cNvSpPr>
          <p:nvPr>
            <p:ph type="pic" sz="quarter" idx="15"/>
          </p:nvPr>
        </p:nvSpPr>
        <p:spPr>
          <a:xfrm>
            <a:off x="13307667" y="2889911"/>
            <a:ext cx="4483093" cy="7945421"/>
          </a:xfrm>
          <a:prstGeom prst="rect">
            <a:avLst/>
          </a:prstGeom>
        </p:spPr>
        <p:txBody>
          <a:bodyPr lIns="91439" tIns="45719" rIns="91439" bIns="45719" numCol="1" spcCol="38100">
            <a:noAutofit/>
          </a:bodyPr>
          <a:lstStyle/>
          <a:p/>
        </p:txBody>
      </p:sp>
      <p:sp>
        <p:nvSpPr>
          <p:cNvPr id="1679" name="Shape 1679"/>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80" name="Shape 1680"/>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iOS Phone 2">
    <p:spTree>
      <p:nvGrpSpPr>
        <p:cNvPr id="1" name=""/>
        <p:cNvGrpSpPr/>
        <p:nvPr/>
      </p:nvGrpSpPr>
      <p:grpSpPr>
        <a:xfrm>
          <a:off x="0" y="0"/>
          <a:ext cx="0" cy="0"/>
          <a:chOff x="0" y="0"/>
          <a:chExt cx="0" cy="0"/>
        </a:xfrm>
      </p:grpSpPr>
      <p:sp>
        <p:nvSpPr>
          <p:cNvPr id="1687" name="Shape 1687"/>
          <p:cNvSpPr/>
          <p:nvPr/>
        </p:nvSpPr>
        <p:spPr>
          <a:xfrm>
            <a:off x="12192000" y="0"/>
            <a:ext cx="12192000" cy="13710147"/>
          </a:xfrm>
          <a:prstGeom prst="rect">
            <a:avLst/>
          </a:prstGeom>
          <a:solidFill>
            <a:schemeClr val="accent1">
              <a:hueOff val="-274114"/>
              <a:satOff val="28969"/>
              <a:lumOff val="5852"/>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688" name="Shape 1688"/>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689" name="Shape 168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90" name="Shape 1690"/>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692" name="Shape 169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93" name="Shape 1693"/>
          <p:cNvSpPr>
            <a:spLocks noGrp="1"/>
          </p:cNvSpPr>
          <p:nvPr>
            <p:ph type="sldNum" sz="quarter" idx="2"/>
          </p:nvPr>
        </p:nvSpPr>
        <p:spPr>
          <a:prstGeom prst="rect">
            <a:avLst/>
          </a:prstGeom>
        </p:spPr>
        <p:txBody>
          <a:bodyPr/>
          <a:lstStyle/>
          <a:p>
            <a:fld id="{86CB4B4D-7CA3-9044-876B-883B54F8677D}" type="slidenum">
              <a:rPr/>
            </a:fld>
            <a:endParaRPr/>
          </a:p>
        </p:txBody>
      </p:sp>
      <p:pic>
        <p:nvPicPr>
          <p:cNvPr id="1694" name="pasted-image.tiff"/>
          <p:cNvPicPr>
            <a:picLocks noChangeAspect="1"/>
          </p:cNvPicPr>
          <p:nvPr/>
        </p:nvPicPr>
        <p:blipFill>
          <a:blip r:embed="rId2"/>
          <a:stretch>
            <a:fillRect/>
          </a:stretch>
        </p:blipFill>
        <p:spPr>
          <a:xfrm>
            <a:off x="9522661" y="1247459"/>
            <a:ext cx="5338678" cy="11194452"/>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695" name="Shape 1695"/>
          <p:cNvSpPr>
            <a:spLocks noGrp="1"/>
          </p:cNvSpPr>
          <p:nvPr>
            <p:ph type="pic" sz="quarter" idx="14"/>
          </p:nvPr>
        </p:nvSpPr>
        <p:spPr>
          <a:xfrm>
            <a:off x="9971837" y="2889911"/>
            <a:ext cx="4483093" cy="7945421"/>
          </a:xfrm>
          <a:prstGeom prst="rect">
            <a:avLst/>
          </a:prstGeom>
        </p:spPr>
        <p:txBody>
          <a:bodyPr lIns="91439" tIns="45719" rIns="91439" bIns="45719" numCol="1" spcCol="38100">
            <a:noAutofit/>
          </a:bodyPr>
          <a:lstStyle/>
          <a:p/>
        </p:txBody>
      </p:sp>
      <p:sp>
        <p:nvSpPr>
          <p:cNvPr id="1696" name="Shape 1696"/>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97" name="Shape 169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3" name="Shape 1583"/>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showMasterSp="0">
  <p:cSld name="iOS Phone 3">
    <p:spTree>
      <p:nvGrpSpPr>
        <p:cNvPr id="1" name=""/>
        <p:cNvGrpSpPr/>
        <p:nvPr/>
      </p:nvGrpSpPr>
      <p:grpSpPr>
        <a:xfrm>
          <a:off x="0" y="0"/>
          <a:ext cx="0" cy="0"/>
          <a:chOff x="0" y="0"/>
          <a:chExt cx="0" cy="0"/>
        </a:xfrm>
      </p:grpSpPr>
      <p:sp>
        <p:nvSpPr>
          <p:cNvPr id="1704" name="Shape 170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05" name="Shape 1705"/>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706" name="Shape 1706"/>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707" name="pasted-image.tiff"/>
          <p:cNvPicPr>
            <a:picLocks noChangeAspect="1"/>
          </p:cNvPicPr>
          <p:nvPr/>
        </p:nvPicPr>
        <p:blipFill>
          <a:blip r:embed="rId2"/>
          <a:stretch>
            <a:fillRect/>
          </a:stretch>
        </p:blipFill>
        <p:spPr>
          <a:xfrm>
            <a:off x="2794000" y="4134449"/>
            <a:ext cx="5338677" cy="11194451"/>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08" name="Shape 1708"/>
          <p:cNvSpPr>
            <a:spLocks noGrp="1"/>
          </p:cNvSpPr>
          <p:nvPr>
            <p:ph type="pic" sz="quarter" idx="14"/>
          </p:nvPr>
        </p:nvSpPr>
        <p:spPr>
          <a:xfrm>
            <a:off x="3221789" y="5776901"/>
            <a:ext cx="4483092" cy="7945421"/>
          </a:xfrm>
          <a:prstGeom prst="rect">
            <a:avLst/>
          </a:prstGeom>
        </p:spPr>
        <p:txBody>
          <a:bodyPr lIns="91439" tIns="45719" rIns="91439" bIns="45719" numCol="1" spcCol="38100">
            <a:noAutofit/>
          </a:bodyPr>
          <a:lstStyle/>
          <a:p/>
        </p:txBody>
      </p:sp>
      <p:pic>
        <p:nvPicPr>
          <p:cNvPr id="1709" name="pasted-image.tiff"/>
          <p:cNvPicPr>
            <a:picLocks noChangeAspect="1"/>
          </p:cNvPicPr>
          <p:nvPr/>
        </p:nvPicPr>
        <p:blipFill>
          <a:blip r:embed="rId2"/>
          <a:stretch>
            <a:fillRect/>
          </a:stretch>
        </p:blipFill>
        <p:spPr>
          <a:xfrm>
            <a:off x="9522661" y="4134449"/>
            <a:ext cx="5338678" cy="11194451"/>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10" name="Shape 1710"/>
          <p:cNvSpPr>
            <a:spLocks noGrp="1"/>
          </p:cNvSpPr>
          <p:nvPr>
            <p:ph type="pic" sz="quarter" idx="15"/>
          </p:nvPr>
        </p:nvSpPr>
        <p:spPr>
          <a:xfrm>
            <a:off x="9950450" y="5776901"/>
            <a:ext cx="4483092" cy="7945420"/>
          </a:xfrm>
          <a:prstGeom prst="rect">
            <a:avLst/>
          </a:prstGeom>
        </p:spPr>
        <p:txBody>
          <a:bodyPr lIns="91439" tIns="45719" rIns="91439" bIns="45719" numCol="1" spcCol="38100">
            <a:noAutofit/>
          </a:bodyPr>
          <a:lstStyle/>
          <a:p/>
        </p:txBody>
      </p:sp>
      <p:pic>
        <p:nvPicPr>
          <p:cNvPr id="1711" name="pasted-image.tiff"/>
          <p:cNvPicPr>
            <a:picLocks noChangeAspect="1"/>
          </p:cNvPicPr>
          <p:nvPr/>
        </p:nvPicPr>
        <p:blipFill>
          <a:blip r:embed="rId2"/>
          <a:stretch>
            <a:fillRect/>
          </a:stretch>
        </p:blipFill>
        <p:spPr>
          <a:xfrm>
            <a:off x="16251322" y="4134449"/>
            <a:ext cx="5338678" cy="11194451"/>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12" name="Shape 1712"/>
          <p:cNvSpPr>
            <a:spLocks noGrp="1"/>
          </p:cNvSpPr>
          <p:nvPr>
            <p:ph type="pic" sz="quarter" idx="16"/>
          </p:nvPr>
        </p:nvSpPr>
        <p:spPr>
          <a:xfrm>
            <a:off x="16679112" y="5776901"/>
            <a:ext cx="4483092" cy="7945420"/>
          </a:xfrm>
          <a:prstGeom prst="rect">
            <a:avLst/>
          </a:prstGeom>
        </p:spPr>
        <p:txBody>
          <a:bodyPr lIns="91439" tIns="45719" rIns="91439" bIns="45719" numCol="1" spcCol="38100">
            <a:noAutofit/>
          </a:bodyPr>
          <a:lstStyle/>
          <a:p/>
        </p:txBody>
      </p:sp>
      <p:sp>
        <p:nvSpPr>
          <p:cNvPr id="1713" name="Shape 1713"/>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14" name="Shape 1714"/>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15" name="Shape 1715"/>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showMasterSp="0">
  <p:cSld name="iOS Phone 4">
    <p:spTree>
      <p:nvGrpSpPr>
        <p:cNvPr id="1" name=""/>
        <p:cNvGrpSpPr/>
        <p:nvPr/>
      </p:nvGrpSpPr>
      <p:grpSpPr>
        <a:xfrm>
          <a:off x="0" y="0"/>
          <a:ext cx="0" cy="0"/>
          <a:chOff x="0" y="0"/>
          <a:chExt cx="0" cy="0"/>
        </a:xfrm>
      </p:grpSpPr>
      <p:sp>
        <p:nvSpPr>
          <p:cNvPr id="1722" name="Shape 1722"/>
          <p:cNvSpPr/>
          <p:nvPr/>
        </p:nvSpPr>
        <p:spPr>
          <a:xfrm>
            <a:off x="0" y="0"/>
            <a:ext cx="9144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723" name="Shape 1723"/>
          <p:cNvSpPr>
            <a:spLocks noGrp="1"/>
          </p:cNvSpPr>
          <p:nvPr>
            <p:ph type="body" sz="quarter" idx="13" hasCustomPrompt="1"/>
          </p:nvPr>
        </p:nvSpPr>
        <p:spPr>
          <a:xfrm>
            <a:off x="10668000" y="5077459"/>
            <a:ext cx="6108700"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724" name="Shape 1724"/>
          <p:cNvSpPr>
            <a:spLocks noGrp="1"/>
          </p:cNvSpPr>
          <p:nvPr>
            <p:ph type="title" hasCustomPrompt="1"/>
          </p:nvPr>
        </p:nvSpPr>
        <p:spPr>
          <a:xfrm>
            <a:off x="10668000" y="1521459"/>
            <a:ext cx="12192000" cy="3556001"/>
          </a:xfrm>
          <a:prstGeom prst="rect">
            <a:avLst/>
          </a:prstGeom>
        </p:spPr>
        <p:txBody>
          <a:bodyPr anchor="b">
            <a:normAutofit/>
          </a:bodyPr>
          <a:lstStyle>
            <a:lvl1pPr algn="l">
              <a:lnSpc>
                <a:spcPct val="70000"/>
              </a:lnSpc>
              <a:defRPr sz="10800"/>
            </a:lvl1pPr>
          </a:lstStyle>
          <a:p>
            <a:r>
              <a:t>Title Text</a:t>
            </a:r>
          </a:p>
        </p:txBody>
      </p:sp>
      <p:sp>
        <p:nvSpPr>
          <p:cNvPr id="1725" name="Shape 1725"/>
          <p:cNvSpPr>
            <a:spLocks noGrp="1"/>
          </p:cNvSpPr>
          <p:nvPr>
            <p:ph type="body" sz="quarter" idx="1" hasCustomPrompt="1"/>
          </p:nvPr>
        </p:nvSpPr>
        <p:spPr>
          <a:xfrm>
            <a:off x="10668000" y="7620000"/>
            <a:ext cx="12192001" cy="457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1726" name="Shape 1726"/>
          <p:cNvSpPr/>
          <p:nvPr/>
        </p:nvSpPr>
        <p:spPr>
          <a:xfrm flipH="1">
            <a:off x="1524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pic>
        <p:nvPicPr>
          <p:cNvPr id="1727" name="pasted-image.tiff"/>
          <p:cNvPicPr>
            <a:picLocks noChangeAspect="1"/>
          </p:cNvPicPr>
          <p:nvPr/>
        </p:nvPicPr>
        <p:blipFill>
          <a:blip r:embed="rId2"/>
          <a:stretch>
            <a:fillRect/>
          </a:stretch>
        </p:blipFill>
        <p:spPr>
          <a:xfrm>
            <a:off x="1902661" y="1247459"/>
            <a:ext cx="5338678" cy="11194452"/>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28" name="Shape 1728"/>
          <p:cNvSpPr>
            <a:spLocks noGrp="1"/>
          </p:cNvSpPr>
          <p:nvPr>
            <p:ph type="pic" sz="quarter" idx="14"/>
          </p:nvPr>
        </p:nvSpPr>
        <p:spPr>
          <a:xfrm>
            <a:off x="2351837" y="2889911"/>
            <a:ext cx="4483093" cy="7945421"/>
          </a:xfrm>
          <a:prstGeom prst="rect">
            <a:avLst/>
          </a:prstGeom>
        </p:spPr>
        <p:txBody>
          <a:bodyPr lIns="91439" tIns="45719" rIns="91439" bIns="45719" numCol="1" spcCol="38100">
            <a:noAutofit/>
          </a:bodyPr>
          <a:lstStyle/>
          <a:p/>
        </p:txBody>
      </p:sp>
      <p:sp>
        <p:nvSpPr>
          <p:cNvPr id="1729" name="Shape 172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0" name="Shape 1730"/>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1" name="Shape 1731"/>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2" name="Shape 1732"/>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3" name="Shape 1733"/>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4" name="Shape 1734"/>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5" name="Shape 1735"/>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6" name="Shape 173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37" name="Shape 1737"/>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showMasterSp="0">
  <p:cSld name="iOS Phone 5">
    <p:spTree>
      <p:nvGrpSpPr>
        <p:cNvPr id="1" name=""/>
        <p:cNvGrpSpPr/>
        <p:nvPr/>
      </p:nvGrpSpPr>
      <p:grpSpPr>
        <a:xfrm>
          <a:off x="0" y="0"/>
          <a:ext cx="0" cy="0"/>
          <a:chOff x="0" y="0"/>
          <a:chExt cx="0" cy="0"/>
        </a:xfrm>
      </p:grpSpPr>
      <p:sp>
        <p:nvSpPr>
          <p:cNvPr id="1744" name="Shape 1744"/>
          <p:cNvSpPr/>
          <p:nvPr/>
        </p:nvSpPr>
        <p:spPr>
          <a:xfrm>
            <a:off x="-1" y="6858000"/>
            <a:ext cx="24384000" cy="6858000"/>
          </a:xfrm>
          <a:prstGeom prst="rect">
            <a:avLst/>
          </a:prstGeom>
          <a:solidFill>
            <a:schemeClr val="accent6">
              <a:hueOff val="117444"/>
              <a:satOff val="13278"/>
              <a:lumOff val="717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745" name="Shape 174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46" name="Shape 174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47" name="Shape 1747"/>
          <p:cNvSpPr>
            <a:spLocks noGrp="1"/>
          </p:cNvSpPr>
          <p:nvPr>
            <p:ph type="sldNum" sz="quarter" idx="2"/>
          </p:nvPr>
        </p:nvSpPr>
        <p:spPr>
          <a:prstGeom prst="rect">
            <a:avLst/>
          </a:prstGeom>
        </p:spPr>
        <p:txBody>
          <a:bodyPr/>
          <a:lstStyle/>
          <a:p>
            <a:fld id="{86CB4B4D-7CA3-9044-876B-883B54F8677D}" type="slidenum">
              <a:rPr/>
            </a:fld>
            <a:endParaRPr/>
          </a:p>
        </p:txBody>
      </p:sp>
      <p:sp>
        <p:nvSpPr>
          <p:cNvPr id="1748" name="Shape 1748"/>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749" name="Shape 1749"/>
          <p:cNvSpPr>
            <a:spLocks noGrp="1"/>
          </p:cNvSpPr>
          <p:nvPr>
            <p:ph type="title" hasCustomPrompt="1"/>
          </p:nvPr>
        </p:nvSpPr>
        <p:spPr>
          <a:xfrm>
            <a:off x="4387453" y="1447800"/>
            <a:ext cx="15609094" cy="1661479"/>
          </a:xfrm>
          <a:prstGeom prst="rect">
            <a:avLst/>
          </a:prstGeom>
        </p:spPr>
        <p:txBody>
          <a:bodyPr/>
          <a:lstStyle/>
          <a:p>
            <a:r>
              <a:t>Title Text</a:t>
            </a:r>
          </a:p>
        </p:txBody>
      </p:sp>
      <p:pic>
        <p:nvPicPr>
          <p:cNvPr id="1750" name="pasted-image.tiff"/>
          <p:cNvPicPr>
            <a:picLocks noChangeAspect="1"/>
          </p:cNvPicPr>
          <p:nvPr/>
        </p:nvPicPr>
        <p:blipFill>
          <a:blip r:embed="rId2"/>
          <a:stretch>
            <a:fillRect/>
          </a:stretch>
        </p:blipFill>
        <p:spPr>
          <a:xfrm rot="16200000">
            <a:off x="8511409" y="668986"/>
            <a:ext cx="7361182" cy="15435355"/>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51" name="Shape 1751"/>
          <p:cNvSpPr>
            <a:spLocks noGrp="1"/>
          </p:cNvSpPr>
          <p:nvPr>
            <p:ph type="pic" sz="half" idx="14"/>
          </p:nvPr>
        </p:nvSpPr>
        <p:spPr>
          <a:xfrm>
            <a:off x="6733337" y="5263554"/>
            <a:ext cx="10968125" cy="6201683"/>
          </a:xfrm>
          <a:prstGeom prst="rect">
            <a:avLst/>
          </a:prstGeom>
        </p:spPr>
        <p:txBody>
          <a:bodyPr lIns="91439" tIns="45719" rIns="91439" bIns="45719" numCol="1" spcCol="38100">
            <a:noAutofit/>
          </a:bodyPr>
          <a:lstStyle/>
          <a:p/>
        </p:txBody>
      </p:sp>
      <p:sp>
        <p:nvSpPr>
          <p:cNvPr id="1752" name="Shape 1752"/>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53" name="Shape 1753"/>
          <p:cNvSpPr/>
          <p:nvPr/>
        </p:nvSpPr>
        <p:spPr>
          <a:xfrm>
            <a:off x="22860000" y="304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showMasterSp="0">
  <p:cSld name="Android Phone 1">
    <p:spTree>
      <p:nvGrpSpPr>
        <p:cNvPr id="1" name=""/>
        <p:cNvGrpSpPr/>
        <p:nvPr/>
      </p:nvGrpSpPr>
      <p:grpSpPr>
        <a:xfrm>
          <a:off x="0" y="0"/>
          <a:ext cx="0" cy="0"/>
          <a:chOff x="0" y="0"/>
          <a:chExt cx="0" cy="0"/>
        </a:xfrm>
      </p:grpSpPr>
      <p:sp>
        <p:nvSpPr>
          <p:cNvPr id="1760" name="Shape 1760"/>
          <p:cNvSpPr/>
          <p:nvPr/>
        </p:nvSpPr>
        <p:spPr>
          <a:xfrm>
            <a:off x="9143999" y="0"/>
            <a:ext cx="15240001" cy="13710147"/>
          </a:xfrm>
          <a:prstGeom prst="rect">
            <a:avLst/>
          </a:prstGeom>
          <a:solidFill>
            <a:srgbClr val="F7F7F7"/>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761" name="Shape 1761"/>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762" name="Shape 176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3" name="Shape 1763"/>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4" name="Shape 1764"/>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5" name="Shape 1765"/>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6" name="Shape 1766"/>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7" name="Shape 176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8" name="Shape 1768"/>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69" name="Shape 1769"/>
          <p:cNvSpPr>
            <a:spLocks noGrp="1"/>
          </p:cNvSpPr>
          <p:nvPr>
            <p:ph type="title" hasCustomPrompt="1"/>
          </p:nvPr>
        </p:nvSpPr>
        <p:spPr>
          <a:xfrm>
            <a:off x="1523999" y="1524000"/>
            <a:ext cx="6096001" cy="5187792"/>
          </a:xfrm>
          <a:prstGeom prst="rect">
            <a:avLst/>
          </a:prstGeom>
        </p:spPr>
        <p:txBody>
          <a:bodyPr rIns="0" anchor="b"/>
          <a:lstStyle>
            <a:lvl1pPr algn="l"/>
          </a:lstStyle>
          <a:p>
            <a:r>
              <a:t>Title Text</a:t>
            </a:r>
          </a:p>
        </p:txBody>
      </p:sp>
      <p:sp>
        <p:nvSpPr>
          <p:cNvPr id="1770" name="Shape 1770"/>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771" name="Shape 177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72" name="Shape 1772"/>
          <p:cNvSpPr>
            <a:spLocks noGrp="1"/>
          </p:cNvSpPr>
          <p:nvPr>
            <p:ph type="sldNum" sz="quarter" idx="2"/>
          </p:nvPr>
        </p:nvSpPr>
        <p:spPr>
          <a:prstGeom prst="rect">
            <a:avLst/>
          </a:prstGeom>
        </p:spPr>
        <p:txBody>
          <a:bodyPr/>
          <a:lstStyle/>
          <a:p>
            <a:fld id="{86CB4B4D-7CA3-9044-876B-883B54F8677D}" type="slidenum">
              <a:rPr/>
            </a:fld>
            <a:endParaRPr/>
          </a:p>
        </p:txBody>
      </p:sp>
      <p:pic>
        <p:nvPicPr>
          <p:cNvPr id="1773" name="pasted-image.tiff"/>
          <p:cNvPicPr>
            <a:picLocks noChangeAspect="1"/>
          </p:cNvPicPr>
          <p:nvPr/>
        </p:nvPicPr>
        <p:blipFill>
          <a:blip r:embed="rId2"/>
          <a:stretch>
            <a:fillRect/>
          </a:stretch>
        </p:blipFill>
        <p:spPr>
          <a:xfrm>
            <a:off x="13909519" y="1230872"/>
            <a:ext cx="5708960" cy="1125425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74" name="Shape 1774"/>
          <p:cNvSpPr>
            <a:spLocks noGrp="1"/>
          </p:cNvSpPr>
          <p:nvPr>
            <p:ph type="pic" sz="quarter" idx="14"/>
          </p:nvPr>
        </p:nvSpPr>
        <p:spPr>
          <a:xfrm>
            <a:off x="14158059" y="2246348"/>
            <a:ext cx="5207004" cy="9248703"/>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showMasterSp="0">
  <p:cSld name="Android Phone 2">
    <p:spTree>
      <p:nvGrpSpPr>
        <p:cNvPr id="1" name=""/>
        <p:cNvGrpSpPr/>
        <p:nvPr/>
      </p:nvGrpSpPr>
      <p:grpSpPr>
        <a:xfrm>
          <a:off x="0" y="0"/>
          <a:ext cx="0" cy="0"/>
          <a:chOff x="0" y="0"/>
          <a:chExt cx="0" cy="0"/>
        </a:xfrm>
      </p:grpSpPr>
      <p:sp>
        <p:nvSpPr>
          <p:cNvPr id="1781" name="Shape 1781"/>
          <p:cNvSpPr/>
          <p:nvPr/>
        </p:nvSpPr>
        <p:spPr>
          <a:xfrm>
            <a:off x="9973269" y="0"/>
            <a:ext cx="14410731"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782" name="Shape 1782"/>
          <p:cNvSpPr>
            <a:spLocks noGrp="1"/>
          </p:cNvSpPr>
          <p:nvPr>
            <p:ph type="body" sz="quarter" idx="13" hasCustomPrompt="1"/>
          </p:nvPr>
        </p:nvSpPr>
        <p:spPr>
          <a:xfrm>
            <a:off x="1523999" y="6711791"/>
            <a:ext cx="5334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783" name="Shape 1783"/>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84" name="Shape 1784"/>
          <p:cNvSpPr>
            <a:spLocks noGrp="1"/>
          </p:cNvSpPr>
          <p:nvPr>
            <p:ph type="title" hasCustomPrompt="1"/>
          </p:nvPr>
        </p:nvSpPr>
        <p:spPr>
          <a:xfrm>
            <a:off x="1523999" y="1524000"/>
            <a:ext cx="5334001" cy="5187792"/>
          </a:xfrm>
          <a:prstGeom prst="rect">
            <a:avLst/>
          </a:prstGeom>
        </p:spPr>
        <p:txBody>
          <a:bodyPr anchor="b"/>
          <a:lstStyle>
            <a:lvl1pPr algn="l"/>
          </a:lstStyle>
          <a:p>
            <a:r>
              <a:t>Title Text</a:t>
            </a:r>
          </a:p>
        </p:txBody>
      </p:sp>
      <p:sp>
        <p:nvSpPr>
          <p:cNvPr id="1785" name="Shape 1785"/>
          <p:cNvSpPr>
            <a:spLocks noGrp="1"/>
          </p:cNvSpPr>
          <p:nvPr>
            <p:ph type="body" sz="quarter" idx="1" hasCustomPrompt="1"/>
          </p:nvPr>
        </p:nvSpPr>
        <p:spPr>
          <a:xfrm>
            <a:off x="1523999" y="8742362"/>
            <a:ext cx="5842001" cy="34553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786" name="Shape 178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87" name="Shape 1787"/>
          <p:cNvSpPr>
            <a:spLocks noGrp="1"/>
          </p:cNvSpPr>
          <p:nvPr>
            <p:ph type="sldNum" sz="quarter" idx="2"/>
          </p:nvPr>
        </p:nvSpPr>
        <p:spPr>
          <a:prstGeom prst="rect">
            <a:avLst/>
          </a:prstGeom>
        </p:spPr>
        <p:txBody>
          <a:bodyPr/>
          <a:lstStyle/>
          <a:p>
            <a:fld id="{86CB4B4D-7CA3-9044-876B-883B54F8677D}" type="slidenum">
              <a:rPr/>
            </a:fld>
            <a:endParaRPr/>
          </a:p>
        </p:txBody>
      </p:sp>
      <p:pic>
        <p:nvPicPr>
          <p:cNvPr id="1788" name="pasted-image.tiff"/>
          <p:cNvPicPr>
            <a:picLocks noChangeAspect="1"/>
          </p:cNvPicPr>
          <p:nvPr/>
        </p:nvPicPr>
        <p:blipFill>
          <a:blip r:embed="rId2"/>
          <a:stretch>
            <a:fillRect/>
          </a:stretch>
        </p:blipFill>
        <p:spPr>
          <a:xfrm>
            <a:off x="12109516" y="2057799"/>
            <a:ext cx="4870009" cy="9600402"/>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89" name="Shape 1789"/>
          <p:cNvSpPr>
            <a:spLocks noGrp="1"/>
          </p:cNvSpPr>
          <p:nvPr>
            <p:ph type="pic" sz="quarter" idx="14"/>
          </p:nvPr>
        </p:nvSpPr>
        <p:spPr>
          <a:xfrm>
            <a:off x="12314767" y="2923579"/>
            <a:ext cx="4457691" cy="7917770"/>
          </a:xfrm>
          <a:prstGeom prst="rect">
            <a:avLst/>
          </a:prstGeom>
        </p:spPr>
        <p:txBody>
          <a:bodyPr lIns="91439" tIns="45719" rIns="91439" bIns="45719" numCol="1" spcCol="38100">
            <a:noAutofit/>
          </a:bodyPr>
          <a:lstStyle/>
          <a:p/>
        </p:txBody>
      </p:sp>
      <p:pic>
        <p:nvPicPr>
          <p:cNvPr id="1790" name="pasted-image.tiff"/>
          <p:cNvPicPr>
            <a:picLocks noChangeAspect="1"/>
          </p:cNvPicPr>
          <p:nvPr/>
        </p:nvPicPr>
        <p:blipFill>
          <a:blip r:embed="rId2"/>
          <a:stretch>
            <a:fillRect/>
          </a:stretch>
        </p:blipFill>
        <p:spPr>
          <a:xfrm>
            <a:off x="8381999" y="1230872"/>
            <a:ext cx="5708960" cy="1125425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791" name="Shape 1791"/>
          <p:cNvSpPr>
            <a:spLocks noGrp="1"/>
          </p:cNvSpPr>
          <p:nvPr>
            <p:ph type="pic" sz="quarter" idx="15"/>
          </p:nvPr>
        </p:nvSpPr>
        <p:spPr>
          <a:xfrm>
            <a:off x="8630538" y="2246348"/>
            <a:ext cx="5207004" cy="9248703"/>
          </a:xfrm>
          <a:prstGeom prst="rect">
            <a:avLst/>
          </a:prstGeom>
        </p:spPr>
        <p:txBody>
          <a:bodyPr lIns="91439" tIns="45719" rIns="91439" bIns="45719" numCol="1" spcCol="38100">
            <a:noAutofit/>
          </a:bodyPr>
          <a:lstStyle/>
          <a:p/>
        </p:txBody>
      </p:sp>
      <p:sp>
        <p:nvSpPr>
          <p:cNvPr id="1792" name="Shape 1792"/>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793" name="Shape 1793"/>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showMasterSp="0">
  <p:cSld name="Laptop 1">
    <p:spTree>
      <p:nvGrpSpPr>
        <p:cNvPr id="1" name=""/>
        <p:cNvGrpSpPr/>
        <p:nvPr/>
      </p:nvGrpSpPr>
      <p:grpSpPr>
        <a:xfrm>
          <a:off x="0" y="0"/>
          <a:ext cx="0" cy="0"/>
          <a:chOff x="0" y="0"/>
          <a:chExt cx="0" cy="0"/>
        </a:xfrm>
      </p:grpSpPr>
      <p:sp>
        <p:nvSpPr>
          <p:cNvPr id="1800" name="Shape 1800"/>
          <p:cNvSpPr/>
          <p:nvPr/>
        </p:nvSpPr>
        <p:spPr>
          <a:xfrm>
            <a:off x="12192000" y="0"/>
            <a:ext cx="12192000" cy="13710147"/>
          </a:xfrm>
          <a:prstGeom prst="rect">
            <a:avLst/>
          </a:prstGeom>
          <a:solidFill>
            <a:srgbClr val="53585F"/>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801" name="Shape 1801"/>
          <p:cNvSpPr>
            <a:spLocks noGrp="1"/>
          </p:cNvSpPr>
          <p:nvPr>
            <p:ph type="body" sz="quarter" idx="13" hasCustomPrompt="1"/>
          </p:nvPr>
        </p:nvSpPr>
        <p:spPr>
          <a:xfrm>
            <a:off x="1523999" y="6711791"/>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6"/>
                    <a:lumOff val="-82921"/>
                    <a:alpha val="34675"/>
                  </a:schemeClr>
                </a:solidFill>
              </a:defRPr>
            </a:pPr>
            <a:r>
              <a:t>/ This is the place</a:t>
            </a:r>
            <a:br/>
            <a:r>
              <a:t>for subtitle /</a:t>
            </a:r>
          </a:p>
        </p:txBody>
      </p:sp>
      <p:sp>
        <p:nvSpPr>
          <p:cNvPr id="1802" name="Shape 180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3" name="Shape 1803"/>
          <p:cNvSpPr/>
          <p:nvPr/>
        </p:nvSpPr>
        <p:spPr>
          <a:xfrm>
            <a:off x="22860000" y="1219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4" name="Shape 1804"/>
          <p:cNvSpPr/>
          <p:nvPr/>
        </p:nvSpPr>
        <p:spPr>
          <a:xfrm>
            <a:off x="2133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5" name="Shape 1805"/>
          <p:cNvSpPr/>
          <p:nvPr/>
        </p:nvSpPr>
        <p:spPr>
          <a:xfrm>
            <a:off x="22860000" y="6096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6" name="Shape 1806"/>
          <p:cNvSpPr/>
          <p:nvPr/>
        </p:nvSpPr>
        <p:spPr>
          <a:xfrm>
            <a:off x="22860000" y="9144000"/>
            <a:ext cx="1524000"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7" name="Shape 1807"/>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8" name="Shape 1808"/>
          <p:cNvSpPr/>
          <p:nvPr/>
        </p:nvSpPr>
        <p:spPr>
          <a:xfrm>
            <a:off x="21336000" y="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09" name="Shape 1809"/>
          <p:cNvSpPr>
            <a:spLocks noGrp="1"/>
          </p:cNvSpPr>
          <p:nvPr>
            <p:ph type="title" hasCustomPrompt="1"/>
          </p:nvPr>
        </p:nvSpPr>
        <p:spPr>
          <a:xfrm>
            <a:off x="1523999" y="1524000"/>
            <a:ext cx="6096001" cy="5187792"/>
          </a:xfrm>
          <a:prstGeom prst="rect">
            <a:avLst/>
          </a:prstGeom>
        </p:spPr>
        <p:txBody>
          <a:bodyPr anchor="b"/>
          <a:lstStyle>
            <a:lvl1pPr algn="l"/>
          </a:lstStyle>
          <a:p>
            <a:r>
              <a:t>Title Text</a:t>
            </a:r>
          </a:p>
        </p:txBody>
      </p:sp>
      <p:sp>
        <p:nvSpPr>
          <p:cNvPr id="1810" name="Shape 1810"/>
          <p:cNvSpPr>
            <a:spLocks noGrp="1"/>
          </p:cNvSpPr>
          <p:nvPr>
            <p:ph type="body" sz="quarter" idx="1" hasCustomPrompt="1"/>
          </p:nvPr>
        </p:nvSpPr>
        <p:spPr>
          <a:xfrm>
            <a:off x="1523999" y="8742362"/>
            <a:ext cx="6096000" cy="3455393"/>
          </a:xfrm>
          <a:prstGeom prst="rect">
            <a:avLst/>
          </a:prstGeom>
        </p:spPr>
        <p:txBody>
          <a:bodyPr numCol="1" spcCol="38100"/>
          <a:lstStyle>
            <a:lvl1pPr>
              <a:lnSpc>
                <a:spcPct val="130000"/>
              </a:lnSpc>
              <a:defRPr>
                <a:solidFill>
                  <a:srgbClr val="000000"/>
                </a:solidFill>
              </a:defRPr>
            </a:lvl1pPr>
            <a:lvl2pPr>
              <a:lnSpc>
                <a:spcPct val="130000"/>
              </a:lnSpc>
              <a:defRPr>
                <a:solidFill>
                  <a:srgbClr val="000000"/>
                </a:solidFill>
              </a:defRPr>
            </a:lvl2pPr>
            <a:lvl3pPr>
              <a:lnSpc>
                <a:spcPct val="130000"/>
              </a:lnSpc>
              <a:defRPr>
                <a:solidFill>
                  <a:srgbClr val="000000"/>
                </a:solidFill>
              </a:defRPr>
            </a:lvl3pPr>
            <a:lvl4pPr>
              <a:lnSpc>
                <a:spcPct val="130000"/>
              </a:lnSpc>
              <a:defRPr>
                <a:solidFill>
                  <a:srgbClr val="000000"/>
                </a:solidFill>
              </a:defRPr>
            </a:lvl4pPr>
            <a:lvl5pPr>
              <a:lnSpc>
                <a:spcPct val="130000"/>
              </a:lnSpc>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11" name="Shape 1811"/>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12" name="Shape 1812"/>
          <p:cNvSpPr>
            <a:spLocks noGrp="1"/>
          </p:cNvSpPr>
          <p:nvPr>
            <p:ph type="sldNum" sz="quarter" idx="2"/>
          </p:nvPr>
        </p:nvSpPr>
        <p:spPr>
          <a:prstGeom prst="rect">
            <a:avLst/>
          </a:prstGeom>
        </p:spPr>
        <p:txBody>
          <a:bodyPr/>
          <a:lstStyle/>
          <a:p>
            <a:fld id="{86CB4B4D-7CA3-9044-876B-883B54F8677D}" type="slidenum">
              <a:rPr/>
            </a:fld>
            <a:endParaRPr/>
          </a:p>
        </p:txBody>
      </p:sp>
      <p:pic>
        <p:nvPicPr>
          <p:cNvPr id="1813" name="pasted-image.tiff"/>
          <p:cNvPicPr>
            <a:picLocks noChangeAspect="1"/>
          </p:cNvPicPr>
          <p:nvPr/>
        </p:nvPicPr>
        <p:blipFill>
          <a:blip r:embed="rId2"/>
          <a:stretch>
            <a:fillRect/>
          </a:stretch>
        </p:blipFill>
        <p:spPr>
          <a:xfrm>
            <a:off x="8341999" y="3099492"/>
            <a:ext cx="13756001" cy="751701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814" name="Shape 1814"/>
          <p:cNvSpPr>
            <a:spLocks noGrp="1"/>
          </p:cNvSpPr>
          <p:nvPr>
            <p:ph type="pic" sz="quarter" idx="14"/>
          </p:nvPr>
        </p:nvSpPr>
        <p:spPr>
          <a:xfrm>
            <a:off x="10266999" y="3567466"/>
            <a:ext cx="9906059" cy="6191287"/>
          </a:xfrm>
          <a:prstGeom prst="rect">
            <a:avLst/>
          </a:prstGeom>
        </p:spPr>
        <p:txBody>
          <a:bodyPr lIns="91439" tIns="45719" rIns="91439" bIns="45719" numCol="1" spcCol="38100">
            <a:noAutofit/>
          </a:bodyPr>
          <a:lstStyle/>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showMasterSp="0">
  <p:cSld name="Laptop 2">
    <p:spTree>
      <p:nvGrpSpPr>
        <p:cNvPr id="1" name=""/>
        <p:cNvGrpSpPr/>
        <p:nvPr/>
      </p:nvGrpSpPr>
      <p:grpSpPr>
        <a:xfrm>
          <a:off x="0" y="0"/>
          <a:ext cx="0" cy="0"/>
          <a:chOff x="0" y="0"/>
          <a:chExt cx="0" cy="0"/>
        </a:xfrm>
      </p:grpSpPr>
      <p:sp>
        <p:nvSpPr>
          <p:cNvPr id="1821" name="Shape 1821"/>
          <p:cNvSpPr/>
          <p:nvPr/>
        </p:nvSpPr>
        <p:spPr>
          <a:xfrm>
            <a:off x="-1" y="6858000"/>
            <a:ext cx="24384000" cy="6858000"/>
          </a:xfrm>
          <a:prstGeom prst="rect">
            <a:avLst/>
          </a:prstGeom>
          <a:solidFill>
            <a:schemeClr val="accent5">
              <a:hueOff val="-116276"/>
              <a:satOff val="1298"/>
              <a:lumOff val="8132"/>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p>
        </p:txBody>
      </p:sp>
      <p:sp>
        <p:nvSpPr>
          <p:cNvPr id="1822" name="Shape 1822"/>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23" name="Shape 182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24" name="Shape 1824"/>
          <p:cNvSpPr>
            <a:spLocks noGrp="1"/>
          </p:cNvSpPr>
          <p:nvPr>
            <p:ph type="sldNum" sz="quarter" idx="2"/>
          </p:nvPr>
        </p:nvSpPr>
        <p:spPr>
          <a:prstGeom prst="rect">
            <a:avLst/>
          </a:prstGeom>
        </p:spPr>
        <p:txBody>
          <a:bodyPr/>
          <a:lstStyle/>
          <a:p>
            <a:fld id="{86CB4B4D-7CA3-9044-876B-883B54F8677D}" type="slidenum">
              <a:rPr/>
            </a:fld>
            <a:endParaRPr/>
          </a:p>
        </p:txBody>
      </p:sp>
      <p:sp>
        <p:nvSpPr>
          <p:cNvPr id="1825" name="Shape 1825"/>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826" name="Shape 1826"/>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827" name="pasted-image.tiff"/>
          <p:cNvPicPr>
            <a:picLocks noChangeAspect="1"/>
          </p:cNvPicPr>
          <p:nvPr/>
        </p:nvPicPr>
        <p:blipFill>
          <a:blip r:embed="rId2"/>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828" name="Shape 1828"/>
          <p:cNvSpPr>
            <a:spLocks noGrp="1"/>
          </p:cNvSpPr>
          <p:nvPr>
            <p:ph type="pic" sz="quarter" idx="14"/>
          </p:nvPr>
        </p:nvSpPr>
        <p:spPr>
          <a:xfrm>
            <a:off x="7239000" y="5148713"/>
            <a:ext cx="9906058" cy="6191287"/>
          </a:xfrm>
          <a:prstGeom prst="rect">
            <a:avLst/>
          </a:prstGeom>
        </p:spPr>
        <p:txBody>
          <a:bodyPr lIns="91439" tIns="45719" rIns="91439" bIns="45719" numCol="1" spcCol="38100">
            <a:noAutofit/>
          </a:bodyPr>
          <a:lstStyle/>
          <a:p/>
        </p:txBody>
      </p:sp>
      <p:sp>
        <p:nvSpPr>
          <p:cNvPr id="1829" name="Shape 1829"/>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30" name="Shape 1830"/>
          <p:cNvSpPr>
            <a:spLocks noGrp="1"/>
          </p:cNvSpPr>
          <p:nvPr>
            <p:ph type="body" sz="quarter" idx="1" hasCustomPrompt="1"/>
          </p:nvPr>
        </p:nvSpPr>
        <p:spPr>
          <a:xfrm>
            <a:off x="1528712" y="8386663"/>
            <a:ext cx="4574383" cy="4000813"/>
          </a:xfrm>
          <a:prstGeom prst="rect">
            <a:avLst/>
          </a:prstGeom>
        </p:spPr>
        <p:txBody>
          <a:bodyPr lIns="71437" tIns="71437" rIns="71437" bIns="71437" numCol="1" spcCol="38100"/>
          <a:lstStyle>
            <a:lvl1pPr>
              <a:defRPr sz="2600">
                <a:solidFill>
                  <a:srgbClr val="1C1E21">
                    <a:alpha val="70000"/>
                  </a:srgbClr>
                </a:solidFill>
              </a:defRPr>
            </a:lvl1pPr>
            <a:lvl2pPr>
              <a:defRPr sz="2600">
                <a:solidFill>
                  <a:srgbClr val="1C1E21">
                    <a:alpha val="70000"/>
                  </a:srgbClr>
                </a:solidFill>
              </a:defRPr>
            </a:lvl2pPr>
            <a:lvl3pPr>
              <a:defRPr sz="2600">
                <a:solidFill>
                  <a:srgbClr val="1C1E21">
                    <a:alpha val="70000"/>
                  </a:srgbClr>
                </a:solidFill>
              </a:defRPr>
            </a:lvl3pPr>
            <a:lvl4pPr>
              <a:defRPr sz="2600">
                <a:solidFill>
                  <a:srgbClr val="1C1E21">
                    <a:alpha val="70000"/>
                  </a:srgbClr>
                </a:solidFill>
              </a:defRPr>
            </a:lvl4pPr>
            <a:lvl5pPr>
              <a:defRPr sz="2600">
                <a:solidFill>
                  <a:srgbClr val="1C1E21">
                    <a:alpha val="7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831" name="Shape 1831"/>
          <p:cNvSpPr/>
          <p:nvPr/>
        </p:nvSpPr>
        <p:spPr>
          <a:xfrm>
            <a:off x="22860000" y="304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showMasterSp="0">
  <p:cSld name="Laptop 3">
    <p:spTree>
      <p:nvGrpSpPr>
        <p:cNvPr id="1" name=""/>
        <p:cNvGrpSpPr/>
        <p:nvPr/>
      </p:nvGrpSpPr>
      <p:grpSpPr>
        <a:xfrm>
          <a:off x="0" y="0"/>
          <a:ext cx="0" cy="0"/>
          <a:chOff x="0" y="0"/>
          <a:chExt cx="0" cy="0"/>
        </a:xfrm>
      </p:grpSpPr>
      <p:sp>
        <p:nvSpPr>
          <p:cNvPr id="1838" name="Shape 1838"/>
          <p:cNvSpPr/>
          <p:nvPr/>
        </p:nvSpPr>
        <p:spPr>
          <a:xfrm>
            <a:off x="9973269" y="0"/>
            <a:ext cx="14410731"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sp>
        <p:nvSpPr>
          <p:cNvPr id="1839" name="Shape 183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40" name="Shape 184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41" name="Shape 1841"/>
          <p:cNvSpPr>
            <a:spLocks noGrp="1"/>
          </p:cNvSpPr>
          <p:nvPr>
            <p:ph type="sldNum" sz="quarter" idx="2"/>
          </p:nvPr>
        </p:nvSpPr>
        <p:spPr>
          <a:prstGeom prst="rect">
            <a:avLst/>
          </a:prstGeom>
        </p:spPr>
        <p:txBody>
          <a:bodyPr/>
          <a:lstStyle/>
          <a:p>
            <a:fld id="{86CB4B4D-7CA3-9044-876B-883B54F8677D}" type="slidenum">
              <a:rPr/>
            </a:fld>
            <a:endParaRPr/>
          </a:p>
        </p:txBody>
      </p:sp>
      <p:sp>
        <p:nvSpPr>
          <p:cNvPr id="1842" name="Shape 1842"/>
          <p:cNvSpPr>
            <a:spLocks noGrp="1"/>
          </p:cNvSpPr>
          <p:nvPr>
            <p:ph type="body" sz="quarter" idx="13" hasCustomPrompt="1"/>
          </p:nvPr>
        </p:nvSpPr>
        <p:spPr>
          <a:xfrm>
            <a:off x="8756650" y="3120965"/>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843" name="Shape 1843"/>
          <p:cNvSpPr>
            <a:spLocks noGrp="1"/>
          </p:cNvSpPr>
          <p:nvPr>
            <p:ph type="title" hasCustomPrompt="1"/>
          </p:nvPr>
        </p:nvSpPr>
        <p:spPr>
          <a:xfrm>
            <a:off x="4387453" y="1447800"/>
            <a:ext cx="15609094" cy="1667234"/>
          </a:xfrm>
          <a:prstGeom prst="rect">
            <a:avLst/>
          </a:prstGeom>
        </p:spPr>
        <p:txBody>
          <a:bodyPr/>
          <a:lstStyle/>
          <a:p>
            <a:r>
              <a:t>Title Text</a:t>
            </a:r>
          </a:p>
        </p:txBody>
      </p:sp>
      <p:pic>
        <p:nvPicPr>
          <p:cNvPr id="1844" name="pasted-image.tiff"/>
          <p:cNvPicPr>
            <a:picLocks noChangeAspect="1"/>
          </p:cNvPicPr>
          <p:nvPr/>
        </p:nvPicPr>
        <p:blipFill>
          <a:blip r:embed="rId2"/>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1845" name="Shape 1845"/>
          <p:cNvSpPr>
            <a:spLocks noGrp="1"/>
          </p:cNvSpPr>
          <p:nvPr>
            <p:ph type="pic" sz="quarter" idx="14"/>
          </p:nvPr>
        </p:nvSpPr>
        <p:spPr>
          <a:xfrm>
            <a:off x="7239000" y="5148713"/>
            <a:ext cx="9906058" cy="6191287"/>
          </a:xfrm>
          <a:prstGeom prst="rect">
            <a:avLst/>
          </a:prstGeom>
        </p:spPr>
        <p:txBody>
          <a:bodyPr lIns="91439" tIns="45719" rIns="91439" bIns="45719" numCol="1" spcCol="38100">
            <a:noAutofit/>
          </a:bodyPr>
          <a:lstStyle/>
          <a:p/>
        </p:txBody>
      </p:sp>
      <p:sp>
        <p:nvSpPr>
          <p:cNvPr id="1846" name="Shape 1846"/>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Simple Slide 7">
    <p:spTree>
      <p:nvGrpSpPr>
        <p:cNvPr id="1" name=""/>
        <p:cNvGrpSpPr/>
        <p:nvPr/>
      </p:nvGrpSpPr>
      <p:grpSpPr>
        <a:xfrm>
          <a:off x="0" y="0"/>
          <a:ext cx="0" cy="0"/>
          <a:chOff x="0" y="0"/>
          <a:chExt cx="0" cy="0"/>
        </a:xfrm>
      </p:grpSpPr>
      <p:sp>
        <p:nvSpPr>
          <p:cNvPr id="153" name="Shape 153"/>
          <p:cNvSpPr/>
          <p:nvPr/>
        </p:nvSpPr>
        <p:spPr>
          <a:xfrm>
            <a:off x="9143999" y="0"/>
            <a:ext cx="15240001" cy="13710147"/>
          </a:xfrm>
          <a:prstGeom prst="rect">
            <a:avLst/>
          </a:prstGeom>
          <a:solidFill>
            <a:schemeClr val="accent4">
              <a:hueOff val="150000"/>
              <a:satOff val="-1306"/>
              <a:lumOff val="4901"/>
            </a:schemeClr>
          </a:solidFill>
          <a:ln w="12700">
            <a:miter lim="400000"/>
          </a:ln>
        </p:spPr>
        <p:txBody>
          <a:bodyPr lIns="50800" tIns="50800" rIns="50800" bIns="50800" anchor="ctr"/>
          <a:lstStyle/>
          <a:p>
            <a:pPr>
              <a:lnSpc>
                <a:spcPct val="100000"/>
              </a:lnSpc>
              <a:defRPr sz="3000">
                <a:solidFill>
                  <a:schemeClr val="accent6">
                    <a:hueOff val="-2214564"/>
                    <a:satOff val="-18446"/>
                    <a:lumOff val="-82921"/>
                    <a:alpha val="70145"/>
                  </a:schemeClr>
                </a:solidFill>
              </a:defRPr>
            </a:p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7162800" y="6254155"/>
            <a:ext cx="17221200" cy="7467600"/>
          </a:xfrm>
          <a:prstGeom prst="rect">
            <a:avLst/>
          </a:prstGeom>
        </p:spPr>
      </p:pic>
      <p:sp>
        <p:nvSpPr>
          <p:cNvPr id="155" name="Shape 15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6" name="Shape 15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57" name="Shape 157"/>
          <p:cNvSpPr>
            <a:spLocks noGrp="1"/>
          </p:cNvSpPr>
          <p:nvPr>
            <p:ph type="sldNum" sz="quarter" idx="2"/>
          </p:nvPr>
        </p:nvSpPr>
        <p:spPr>
          <a:prstGeom prst="rect">
            <a:avLst/>
          </a:prstGeom>
        </p:spPr>
        <p:txBody>
          <a:bodyPr/>
          <a:lstStyle/>
          <a:p>
            <a:fld id="{86CB4B4D-7CA3-9044-876B-883B54F8677D}" type="slidenum">
              <a:rPr/>
            </a:fld>
            <a:endParaRPr/>
          </a:p>
        </p:txBody>
      </p:sp>
      <p:sp>
        <p:nvSpPr>
          <p:cNvPr id="158" name="Shape 158"/>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6"/>
                    <a:lumOff val="-82921"/>
                    <a:alpha val="34675"/>
                  </a:schemeClr>
                </a:solidFill>
              </a:defRPr>
            </a:lvl1pPr>
          </a:lstStyle>
          <a:p>
            <a:r>
              <a:t>/ This is the place for subtitle /</a:t>
            </a:r>
          </a:p>
        </p:txBody>
      </p:sp>
      <p:sp>
        <p:nvSpPr>
          <p:cNvPr id="159" name="Shape 159"/>
          <p:cNvSpPr>
            <a:spLocks noGrp="1"/>
          </p:cNvSpPr>
          <p:nvPr>
            <p:ph type="title" hasCustomPrompt="1"/>
          </p:nvPr>
        </p:nvSpPr>
        <p:spPr>
          <a:prstGeom prst="rect">
            <a:avLst/>
          </a:prstGeom>
        </p:spPr>
        <p:txBody>
          <a:bodyPr anchor="ctr"/>
          <a:lstStyle/>
          <a:p>
            <a:r>
              <a:t>Title Text</a:t>
            </a:r>
          </a:p>
        </p:txBody>
      </p:sp>
      <p:sp>
        <p:nvSpPr>
          <p:cNvPr id="160" name="Shape 16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1" name="Shape 16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62" name="Shape 162"/>
          <p:cNvSpPr>
            <a:spLocks noGrp="1"/>
          </p:cNvSpPr>
          <p:nvPr>
            <p:ph type="body" sz="half" idx="1" hasCustomPrompt="1"/>
          </p:nvPr>
        </p:nvSpPr>
        <p:spPr>
          <a:xfrm>
            <a:off x="4573582" y="4572000"/>
            <a:ext cx="15236836" cy="7625755"/>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1853" name="Shape 1853"/>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54" name="Shape 185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55" name="Shape 185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56" name="Shape 185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57" name="Shape 1857"/>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showMasterSp="0">
  <p:cSld name="Blank">
    <p:bg>
      <p:bgPr>
        <a:solidFill>
          <a:schemeClr val="accent6">
            <a:hueOff val="-2214564"/>
            <a:satOff val="-18446"/>
            <a:lumOff val="-82921"/>
          </a:schemeClr>
        </a:solidFill>
        <a:effectLst/>
      </p:bgPr>
    </p:bg>
    <p:spTree>
      <p:nvGrpSpPr>
        <p:cNvPr id="1" name=""/>
        <p:cNvGrpSpPr/>
        <p:nvPr/>
      </p:nvGrpSpPr>
      <p:grpSpPr>
        <a:xfrm>
          <a:off x="0" y="0"/>
          <a:ext cx="0" cy="0"/>
          <a:chOff x="0" y="0"/>
          <a:chExt cx="0" cy="0"/>
        </a:xfrm>
      </p:grpSpPr>
      <p:sp>
        <p:nvSpPr>
          <p:cNvPr id="1864" name="Shape 186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1865" name="Shape 1865"/>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showMasterSp="0">
  <p:cSld name="New Chapter 1">
    <p:bg>
      <p:bgPr>
        <a:gradFill flip="none" rotWithShape="1">
          <a:gsLst>
            <a:gs pos="0">
              <a:schemeClr val="accent5">
                <a:hueOff val="-116276"/>
                <a:satOff val="1298"/>
                <a:lumOff val="8132"/>
              </a:schemeClr>
            </a:gs>
            <a:gs pos="100000">
              <a:schemeClr val="accent4">
                <a:hueOff val="-154838"/>
                <a:satOff val="-3342"/>
                <a:lumOff val="-15284"/>
              </a:schemeClr>
            </a:gs>
          </a:gsLst>
          <a:lin ang="6599999" scaled="0"/>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47880"/>
            <a:ext cx="17222400" cy="7468120"/>
          </a:xfrm>
          <a:prstGeom prst="rect">
            <a:avLst/>
          </a:prstGeom>
        </p:spPr>
      </p:pic>
      <p:sp>
        <p:nvSpPr>
          <p:cNvPr id="18" name="Shape 1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9" name="Shape 1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0" name="Shape 20"/>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1" name="Shape 21"/>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22" name="Shape 22"/>
          <p:cNvSpPr>
            <a:spLocks noGrp="1"/>
          </p:cNvSpPr>
          <p:nvPr>
            <p:ph type="sldNum" sz="quarter" idx="2"/>
          </p:nvPr>
        </p:nvSpPr>
        <p:spPr>
          <a:xfrm>
            <a:off x="21849524" y="12659717"/>
            <a:ext cx="496952" cy="600076"/>
          </a:xfrm>
          <a:prstGeom prst="rect">
            <a:avLst/>
          </a:prstGeom>
        </p:spPr>
        <p:txBody>
          <a:bodyPr anchor="t"/>
          <a:lstStyle/>
          <a:p>
            <a:fld id="{86CB4B4D-7CA3-9044-876B-883B54F8677D}" type="slidenum">
              <a:rPr/>
            </a:fld>
            <a:endParaRPr/>
          </a:p>
        </p:txBody>
      </p:sp>
      <p:sp>
        <p:nvSpPr>
          <p:cNvPr id="23" name="Shape 23"/>
          <p:cNvSpPr>
            <a:spLocks noGrp="1"/>
          </p:cNvSpPr>
          <p:nvPr>
            <p:ph type="title" hasCustomPrompt="1"/>
          </p:nvPr>
        </p:nvSpPr>
        <p:spPr>
          <a:xfrm>
            <a:off x="3048000" y="5339953"/>
            <a:ext cx="18288000" cy="3036094"/>
          </a:xfrm>
          <a:prstGeom prst="rect">
            <a:avLst/>
          </a:prstGeom>
        </p:spPr>
        <p:txBody>
          <a:bodyPr anchor="ctr"/>
          <a:lstStyle>
            <a:lvl1pPr>
              <a:lnSpc>
                <a:spcPct val="100000"/>
              </a:lnSpc>
              <a:defRPr sz="15000">
                <a:solidFill>
                  <a:srgbClr val="53585F"/>
                </a:solidFill>
                <a:latin typeface="+mj-lt"/>
                <a:ea typeface="+mj-ea"/>
                <a:cs typeface="+mj-cs"/>
                <a:sym typeface="Titillium WebLight"/>
              </a:defRPr>
            </a:lvl1pPr>
          </a:lstStyle>
          <a:p>
            <a:r>
              <a:t>Title Text</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showMasterSp="0">
  <p:cSld name="New Chapter 2">
    <p:bg>
      <p:bgPr>
        <a:gradFill flip="none" rotWithShape="1">
          <a:gsLst>
            <a:gs pos="0">
              <a:srgbClr val="FFFFFF"/>
            </a:gs>
            <a:gs pos="100000">
              <a:schemeClr val="accent5">
                <a:hueOff val="-116276"/>
                <a:satOff val="1298"/>
                <a:lumOff val="8132"/>
              </a:schemeClr>
            </a:gs>
          </a:gsLst>
          <a:lin ang="6599999"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823200"/>
            <a:ext cx="13576300" cy="5892800"/>
          </a:xfrm>
          <a:prstGeom prst="rect">
            <a:avLst/>
          </a:prstGeom>
        </p:spPr>
      </p:pic>
      <p:sp>
        <p:nvSpPr>
          <p:cNvPr id="31" name="Shape 3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2" name="Shape 3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3" name="Shape 3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4" name="Shape 34"/>
          <p:cNvSpPr>
            <a:spLocks noGrp="1"/>
          </p:cNvSpPr>
          <p:nvPr>
            <p:ph type="sldNum" sz="quarter" idx="2"/>
          </p:nvPr>
        </p:nvSpPr>
        <p:spPr>
          <a:prstGeom prst="rect">
            <a:avLst/>
          </a:prstGeom>
        </p:spPr>
        <p:txBody>
          <a:bodyPr/>
          <a:lstStyle/>
          <a:p>
            <a:fld id="{86CB4B4D-7CA3-9044-876B-883B54F8677D}" type="slidenum">
              <a:rPr/>
            </a:fld>
            <a:endParaRPr/>
          </a:p>
        </p:txBody>
      </p:sp>
      <p:sp>
        <p:nvSpPr>
          <p:cNvPr id="35" name="Shape 35"/>
          <p:cNvSpPr>
            <a:spLocks noGrp="1"/>
          </p:cNvSpPr>
          <p:nvPr>
            <p:ph type="title" hasCustomPrompt="1"/>
          </p:nvPr>
        </p:nvSpPr>
        <p:spPr>
          <a:xfrm>
            <a:off x="10287001" y="3878053"/>
            <a:ext cx="11048999" cy="3616426"/>
          </a:xfrm>
          <a:prstGeom prst="rect">
            <a:avLst/>
          </a:prstGeom>
        </p:spPr>
        <p:txBody>
          <a:bodyPr anchor="ctr"/>
          <a:lstStyle>
            <a:lvl1pPr algn="l">
              <a:lnSpc>
                <a:spcPct val="100000"/>
              </a:lnSpc>
              <a:defRPr sz="10800">
                <a:solidFill>
                  <a:srgbClr val="53585F"/>
                </a:solidFill>
              </a:defRPr>
            </a:lvl1pPr>
          </a:lstStyle>
          <a:p>
            <a:r>
              <a:t>Title Text</a:t>
            </a:r>
          </a:p>
        </p:txBody>
      </p:sp>
      <p:sp>
        <p:nvSpPr>
          <p:cNvPr id="36" name="Shape 36"/>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7" name="Shape 37"/>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38" name="Shape 38"/>
          <p:cNvSpPr/>
          <p:nvPr/>
        </p:nvSpPr>
        <p:spPr>
          <a:xfrm flipV="1">
            <a:off x="8839200" y="4416266"/>
            <a:ext cx="0" cy="2540001"/>
          </a:xfrm>
          <a:prstGeom prst="line">
            <a:avLst/>
          </a:prstGeom>
          <a:ln w="25400">
            <a:solidFill>
              <a:schemeClr val="accent6">
                <a:hueOff val="-2214564"/>
                <a:satOff val="-18445"/>
                <a:lumOff val="-82920"/>
                <a:alpha val="19618"/>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p>
        </p:txBody>
      </p:sp>
      <p:sp>
        <p:nvSpPr>
          <p:cNvPr id="39" name="Shape 39"/>
          <p:cNvSpPr>
            <a:spLocks noGrp="1"/>
          </p:cNvSpPr>
          <p:nvPr>
            <p:ph type="body" sz="quarter" idx="13" hasCustomPrompt="1"/>
          </p:nvPr>
        </p:nvSpPr>
        <p:spPr>
          <a:xfrm>
            <a:off x="10287000" y="7487844"/>
            <a:ext cx="6096001" cy="776623"/>
          </a:xfrm>
          <a:prstGeom prst="rect">
            <a:avLst/>
          </a:prstGeom>
        </p:spPr>
        <p:txBody>
          <a:bodyPr numCol="1" spcCol="38100" anchor="ctr">
            <a:spAutoFit/>
          </a:bodyPr>
          <a:lstStyle>
            <a:lvl1pPr marL="0" marR="0" indent="0" algn="l" defTabSz="821690" rtl="0" eaLnBrk="1" fontAlgn="auto" latinLnBrk="0" hangingPunct="1">
              <a:lnSpc>
                <a:spcPct val="110000"/>
              </a:lnSpc>
              <a:spcBef>
                <a:spcPts val="0"/>
              </a:spcBef>
              <a:spcAft>
                <a:spcPts val="0"/>
              </a:spcAft>
              <a:buClrTx/>
              <a:buSzTx/>
              <a:buFontTx/>
              <a:buNone/>
              <a:defRPr sz="2400">
                <a:solidFill>
                  <a:schemeClr val="accent6">
                    <a:hueOff val="-2214564"/>
                    <a:satOff val="-18445"/>
                    <a:lumOff val="-82920"/>
                    <a:alpha val="34675"/>
                  </a:schemeClr>
                </a:solidFill>
              </a:defRPr>
            </a:lvl1pPr>
          </a:lstStyle>
          <a:p>
            <a:pPr>
              <a:lnSpc>
                <a:spcPct val="90000"/>
              </a:lnSpc>
              <a:defRPr sz="2400">
                <a:solidFill>
                  <a:schemeClr val="accent6">
                    <a:hueOff val="-2214564"/>
                    <a:satOff val="-18445"/>
                    <a:lumOff val="-82920"/>
                    <a:alpha val="34675"/>
                  </a:schemeClr>
                </a:solidFill>
              </a:defRPr>
            </a:pPr>
            <a:r>
              <a:rPr lang="en-US" dirty="0"/>
              <a:t>/ This is the place</a:t>
            </a:r>
            <a:br>
              <a:rPr lang="en-US" dirty="0"/>
            </a:br>
            <a:r>
              <a:rPr lang="en-US" dirty="0"/>
              <a:t>for subtitle /</a:t>
            </a:r>
            <a:endParaRPr lang="en-US" dirty="0"/>
          </a:p>
        </p:txBody>
      </p:sp>
      <p:sp>
        <p:nvSpPr>
          <p:cNvPr id="40" name="Shape 40"/>
          <p:cNvSpPr>
            <a:spLocks noGrp="1"/>
          </p:cNvSpPr>
          <p:nvPr>
            <p:ph type="body" sz="quarter" idx="14" hasCustomPrompt="1"/>
          </p:nvPr>
        </p:nvSpPr>
        <p:spPr>
          <a:xfrm>
            <a:off x="4013816" y="3461008"/>
            <a:ext cx="3586238" cy="4247317"/>
          </a:xfrm>
          <a:prstGeom prst="rect">
            <a:avLst/>
          </a:prstGeom>
        </p:spPr>
        <p:txBody>
          <a:bodyPr vert="horz" wrap="none" numCol="1" spcCol="38100" anchor="ctr">
            <a:spAutoFit/>
          </a:bodyPr>
          <a:lstStyle>
            <a:lvl1pPr algn="r">
              <a:lnSpc>
                <a:spcPct val="100000"/>
              </a:lnSpc>
              <a:defRPr sz="27000">
                <a:solidFill>
                  <a:srgbClr val="53585F"/>
                </a:solidFill>
                <a:latin typeface="Roboto Slab Regular"/>
                <a:ea typeface="Roboto Slab Regular"/>
                <a:cs typeface="Roboto Slab Regular"/>
                <a:sym typeface="Roboto Slab Regular"/>
              </a:defRPr>
            </a:lvl1pPr>
          </a:lstStyle>
          <a:p>
            <a:r>
              <a:t>01</a:t>
            </a: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showMasterSp="0">
  <p:cSld name="Simple Slide 1">
    <p:spTree>
      <p:nvGrpSpPr>
        <p:cNvPr id="1" name=""/>
        <p:cNvGrpSpPr/>
        <p:nvPr/>
      </p:nvGrpSpPr>
      <p:grpSpPr>
        <a:xfrm>
          <a:off x="0" y="0"/>
          <a:ext cx="0" cy="0"/>
          <a:chOff x="0" y="0"/>
          <a:chExt cx="0" cy="0"/>
        </a:xfrm>
      </p:grpSpPr>
      <p:sp>
        <p:nvSpPr>
          <p:cNvPr id="66" name="Shape 66"/>
          <p:cNvSpPr>
            <a:spLocks noGrp="1"/>
          </p:cNvSpPr>
          <p:nvPr>
            <p:ph type="body" sz="quarter" idx="13" hasCustomPrompt="1"/>
          </p:nvPr>
        </p:nvSpPr>
        <p:spPr>
          <a:xfrm>
            <a:off x="1523999" y="6846849"/>
            <a:ext cx="6096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67" name="Shape 6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8" name="Shape 68"/>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9" name="Shape 6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0" name="Shape 70"/>
          <p:cNvSpPr>
            <a:spLocks noGrp="1"/>
          </p:cNvSpPr>
          <p:nvPr>
            <p:ph type="sldNum" sz="quarter" idx="2"/>
          </p:nvPr>
        </p:nvSpPr>
        <p:spPr>
          <a:prstGeom prst="rect">
            <a:avLst/>
          </a:prstGeom>
        </p:spPr>
        <p:txBody>
          <a:bodyPr/>
          <a:lstStyle/>
          <a:p>
            <a:fld id="{86CB4B4D-7CA3-9044-876B-883B54F8677D}" type="slidenum">
              <a:rPr/>
            </a:fld>
            <a:endParaRPr/>
          </a:p>
        </p:txBody>
      </p:sp>
      <p:sp>
        <p:nvSpPr>
          <p:cNvPr id="71" name="Shape 71"/>
          <p:cNvSpPr>
            <a:spLocks noGrp="1"/>
          </p:cNvSpPr>
          <p:nvPr>
            <p:ph type="title" hasCustomPrompt="1"/>
          </p:nvPr>
        </p:nvSpPr>
        <p:spPr>
          <a:xfrm>
            <a:off x="1523999" y="756146"/>
            <a:ext cx="6096001" cy="6095346"/>
          </a:xfrm>
          <a:prstGeom prst="rect">
            <a:avLst/>
          </a:prstGeom>
        </p:spPr>
        <p:txBody>
          <a:bodyPr anchor="b"/>
          <a:lstStyle>
            <a:lvl1pPr algn="l">
              <a:lnSpc>
                <a:spcPct val="100000"/>
              </a:lnSpc>
              <a:defRPr/>
            </a:lvl1pPr>
          </a:lstStyle>
          <a:p>
            <a:r>
              <a:t>Title Text</a:t>
            </a:r>
          </a:p>
        </p:txBody>
      </p:sp>
      <p:sp>
        <p:nvSpPr>
          <p:cNvPr id="72" name="Shape 72"/>
          <p:cNvSpPr>
            <a:spLocks noGrp="1"/>
          </p:cNvSpPr>
          <p:nvPr>
            <p:ph type="body" sz="quarter" idx="1" hasCustomPrompt="1"/>
          </p:nvPr>
        </p:nvSpPr>
        <p:spPr>
          <a:xfrm>
            <a:off x="1523999" y="8894762"/>
            <a:ext cx="6096000" cy="3302993"/>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74" name="Shape 7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showMasterSp="0">
  <p:cSld name="Simple Slide 2">
    <p:spTree>
      <p:nvGrpSpPr>
        <p:cNvPr id="1" name=""/>
        <p:cNvGrpSpPr/>
        <p:nvPr/>
      </p:nvGrpSpPr>
      <p:grpSpPr>
        <a:xfrm>
          <a:off x="0" y="0"/>
          <a:ext cx="0" cy="0"/>
          <a:chOff x="0" y="0"/>
          <a:chExt cx="0" cy="0"/>
        </a:xfrm>
      </p:grpSpPr>
      <p:sp>
        <p:nvSpPr>
          <p:cNvPr id="81" name="Shape 81"/>
          <p:cNvSpPr>
            <a:spLocks noGrp="1"/>
          </p:cNvSpPr>
          <p:nvPr>
            <p:ph type="body" sz="quarter" idx="13" hasCustomPrompt="1"/>
          </p:nvPr>
        </p:nvSpPr>
        <p:spPr>
          <a:xfrm>
            <a:off x="1523999" y="6836735"/>
            <a:ext cx="4572001" cy="767390"/>
          </a:xfrm>
          <a:prstGeom prst="rect">
            <a:avLst/>
          </a:prstGeom>
        </p:spPr>
        <p:txBody>
          <a:bodyPr numCol="1" spcCol="38100">
            <a:spAutoFit/>
          </a:bodyPr>
          <a:lstStyle>
            <a:lvl1pPr>
              <a:lnSpc>
                <a:spcPct val="110000"/>
              </a:lnSpc>
              <a:defRPr sz="2400">
                <a:solidFill>
                  <a:schemeClr val="tx1">
                    <a:alpha val="35000"/>
                  </a:schemeClr>
                </a:solidFill>
              </a:defRPr>
            </a:lvl1pPr>
          </a:lstStyle>
          <a:p>
            <a:pPr>
              <a:lnSpc>
                <a:spcPct val="90000"/>
              </a:lnSpc>
              <a:defRPr sz="2400">
                <a:solidFill>
                  <a:schemeClr val="accent6">
                    <a:hueOff val="-2214564"/>
                    <a:satOff val="-18445"/>
                    <a:lumOff val="-82920"/>
                    <a:alpha val="34675"/>
                  </a:schemeClr>
                </a:solidFill>
              </a:defRPr>
            </a:pPr>
            <a:r>
              <a:t>/ This is the place</a:t>
            </a:r>
            <a:br/>
            <a:r>
              <a:t>for subtitle /</a:t>
            </a:r>
          </a:p>
        </p:txBody>
      </p:sp>
      <p:sp>
        <p:nvSpPr>
          <p:cNvPr id="82" name="Shape 8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3" name="Shape 8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4" name="Shape 8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5" name="Shape 85"/>
          <p:cNvSpPr>
            <a:spLocks noGrp="1"/>
          </p:cNvSpPr>
          <p:nvPr>
            <p:ph type="sldNum" sz="quarter" idx="2"/>
          </p:nvPr>
        </p:nvSpPr>
        <p:spPr>
          <a:prstGeom prst="rect">
            <a:avLst/>
          </a:prstGeom>
        </p:spPr>
        <p:txBody>
          <a:bodyPr/>
          <a:lstStyle/>
          <a:p>
            <a:fld id="{86CB4B4D-7CA3-9044-876B-883B54F8677D}" type="slidenum">
              <a:rPr/>
            </a:fld>
            <a:endParaRPr/>
          </a:p>
        </p:txBody>
      </p:sp>
      <p:sp>
        <p:nvSpPr>
          <p:cNvPr id="86" name="Shape 86"/>
          <p:cNvSpPr>
            <a:spLocks noGrp="1"/>
          </p:cNvSpPr>
          <p:nvPr>
            <p:ph type="title" hasCustomPrompt="1"/>
          </p:nvPr>
        </p:nvSpPr>
        <p:spPr>
          <a:xfrm>
            <a:off x="1523999" y="756146"/>
            <a:ext cx="4572001" cy="6095346"/>
          </a:xfrm>
          <a:prstGeom prst="rect">
            <a:avLst/>
          </a:prstGeom>
        </p:spPr>
        <p:txBody>
          <a:bodyPr anchor="b"/>
          <a:lstStyle>
            <a:lvl1pPr algn="l">
              <a:lnSpc>
                <a:spcPct val="100000"/>
              </a:lnSpc>
              <a:defRPr/>
            </a:lvl1pPr>
          </a:lstStyle>
          <a:p>
            <a:r>
              <a:t>Title Text</a:t>
            </a:r>
          </a:p>
        </p:txBody>
      </p:sp>
      <p:sp>
        <p:nvSpPr>
          <p:cNvPr id="87" name="Shape 87"/>
          <p:cNvSpPr>
            <a:spLocks noGrp="1"/>
          </p:cNvSpPr>
          <p:nvPr>
            <p:ph type="body" sz="quarter" idx="1" hasCustomPrompt="1"/>
          </p:nvPr>
        </p:nvSpPr>
        <p:spPr>
          <a:xfrm>
            <a:off x="1523999" y="8894762"/>
            <a:ext cx="4572001" cy="3302993"/>
          </a:xfrm>
          <a:prstGeom prst="rect">
            <a:avLst/>
          </a:prstGeom>
        </p:spPr>
        <p:txBody>
          <a:bodyPr numCol="1" spcCol="38100"/>
          <a:lstStyle>
            <a:lvl1pPr>
              <a:lnSpc>
                <a:spcPct val="130000"/>
              </a:lnSpc>
              <a:defRPr sz="2600">
                <a:solidFill>
                  <a:schemeClr val="accent6">
                    <a:hueOff val="-2214564"/>
                    <a:satOff val="-18445"/>
                    <a:lumOff val="-82920"/>
                    <a:alpha val="70000"/>
                  </a:schemeClr>
                </a:solidFill>
              </a:defRPr>
            </a:lvl1pPr>
            <a:lvl2pPr>
              <a:lnSpc>
                <a:spcPct val="130000"/>
              </a:lnSpc>
              <a:defRPr sz="2600">
                <a:solidFill>
                  <a:schemeClr val="accent6">
                    <a:hueOff val="-2214564"/>
                    <a:satOff val="-18445"/>
                    <a:lumOff val="-82920"/>
                    <a:alpha val="70000"/>
                  </a:schemeClr>
                </a:solidFill>
              </a:defRPr>
            </a:lvl2pPr>
            <a:lvl3pPr>
              <a:lnSpc>
                <a:spcPct val="130000"/>
              </a:lnSpc>
              <a:defRPr sz="2600">
                <a:solidFill>
                  <a:schemeClr val="accent6">
                    <a:hueOff val="-2214564"/>
                    <a:satOff val="-18445"/>
                    <a:lumOff val="-82920"/>
                    <a:alpha val="70000"/>
                  </a:schemeClr>
                </a:solidFill>
              </a:defRPr>
            </a:lvl3pPr>
            <a:lvl4pPr>
              <a:lnSpc>
                <a:spcPct val="130000"/>
              </a:lnSpc>
              <a:defRPr sz="2600">
                <a:solidFill>
                  <a:schemeClr val="accent6">
                    <a:hueOff val="-2214564"/>
                    <a:satOff val="-18445"/>
                    <a:lumOff val="-82920"/>
                    <a:alpha val="70000"/>
                  </a:schemeClr>
                </a:solidFill>
              </a:defRPr>
            </a:lvl4pPr>
            <a:lvl5pPr>
              <a:lnSpc>
                <a:spcPct val="130000"/>
              </a:lnSpc>
              <a:defRPr sz="2600">
                <a:solidFill>
                  <a:schemeClr val="accent6">
                    <a:hueOff val="-2214564"/>
                    <a:satOff val="-18445"/>
                    <a:lumOff val="-82920"/>
                    <a:alpha val="70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89" name="Shape 89"/>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Simple Slide 3">
    <p:spTree>
      <p:nvGrpSpPr>
        <p:cNvPr id="1" name=""/>
        <p:cNvGrpSpPr/>
        <p:nvPr/>
      </p:nvGrpSpPr>
      <p:grpSpPr>
        <a:xfrm>
          <a:off x="0" y="0"/>
          <a:ext cx="0" cy="0"/>
          <a:chOff x="0" y="0"/>
          <a:chExt cx="0" cy="0"/>
        </a:xfrm>
      </p:grpSpPr>
      <p:sp>
        <p:nvSpPr>
          <p:cNvPr id="97" name="Shape 97"/>
          <p:cNvSpPr>
            <a:spLocks noGrp="1"/>
          </p:cNvSpPr>
          <p:nvPr>
            <p:ph type="title" hasCustomPrompt="1"/>
          </p:nvPr>
        </p:nvSpPr>
        <p:spPr>
          <a:xfrm>
            <a:off x="16764000" y="762000"/>
            <a:ext cx="6096000" cy="6096000"/>
          </a:xfrm>
          <a:prstGeom prst="rect">
            <a:avLst/>
          </a:prstGeom>
        </p:spPr>
        <p:txBody>
          <a:bodyPr anchor="b"/>
          <a:lstStyle>
            <a:lvl1pPr algn="l">
              <a:lnSpc>
                <a:spcPct val="100000"/>
              </a:lnSpc>
              <a:defRPr/>
            </a:lvl1pPr>
          </a:lstStyle>
          <a:p>
            <a:r>
              <a:t>Title Text</a:t>
            </a:r>
          </a:p>
        </p:txBody>
      </p:sp>
      <p:sp>
        <p:nvSpPr>
          <p:cNvPr id="98" name="Shape 98"/>
          <p:cNvSpPr>
            <a:spLocks noGrp="1"/>
          </p:cNvSpPr>
          <p:nvPr>
            <p:ph type="body" sz="quarter" idx="1" hasCustomPrompt="1"/>
          </p:nvPr>
        </p:nvSpPr>
        <p:spPr>
          <a:xfrm>
            <a:off x="16764000" y="8890000"/>
            <a:ext cx="6095999" cy="3302000"/>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flipH="1">
            <a:off x="3048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0" name="Shape 100"/>
          <p:cNvSpPr/>
          <p:nvPr/>
        </p:nvSpPr>
        <p:spPr>
          <a:xfrm flipH="1">
            <a:off x="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1" name="Shape 101"/>
          <p:cNvSpPr/>
          <p:nvPr/>
        </p:nvSpPr>
        <p:spPr>
          <a:xfrm flipH="1">
            <a:off x="1524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2" name="Shape 102"/>
          <p:cNvSpPr/>
          <p:nvPr/>
        </p:nvSpPr>
        <p:spPr>
          <a:xfrm flipH="1">
            <a:off x="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3" name="Shape 103"/>
          <p:cNvSpPr/>
          <p:nvPr/>
        </p:nvSpPr>
        <p:spPr>
          <a:xfrm flipH="1">
            <a:off x="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4" name="Shape 104"/>
          <p:cNvSpPr/>
          <p:nvPr/>
        </p:nvSpPr>
        <p:spPr>
          <a:xfrm flipH="1">
            <a:off x="9144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5" name="Shape 105"/>
          <p:cNvSpPr/>
          <p:nvPr/>
        </p:nvSpPr>
        <p:spPr>
          <a:xfrm flipH="1">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6" name="Shape 106"/>
          <p:cNvSpPr/>
          <p:nvPr/>
        </p:nvSpPr>
        <p:spPr>
          <a:xfrm flipH="1">
            <a:off x="1524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07" name="Shape 107"/>
          <p:cNvSpPr>
            <a:spLocks noGrp="1"/>
          </p:cNvSpPr>
          <p:nvPr>
            <p:ph type="sldNum" sz="quarter" idx="2"/>
          </p:nvPr>
        </p:nvSpPr>
        <p:spPr>
          <a:xfrm>
            <a:off x="2037524" y="12710517"/>
            <a:ext cx="496952" cy="600076"/>
          </a:xfrm>
          <a:prstGeom prst="rect">
            <a:avLst/>
          </a:prstGeom>
        </p:spPr>
        <p:txBody>
          <a:bodyPr/>
          <a:lstStyle/>
          <a:p>
            <a:fld id="{86CB4B4D-7CA3-9044-876B-883B54F8677D}" type="slidenum">
              <a:rPr/>
            </a:fld>
            <a:endParaRPr/>
          </a:p>
        </p:txBody>
      </p:sp>
      <p:sp>
        <p:nvSpPr>
          <p:cNvPr id="14" name="Text Placeholder 3"/>
          <p:cNvSpPr>
            <a:spLocks noGrp="1"/>
          </p:cNvSpPr>
          <p:nvPr>
            <p:ph type="body" sz="quarter" idx="16"/>
          </p:nvPr>
        </p:nvSpPr>
        <p:spPr>
          <a:xfrm>
            <a:off x="16765199" y="6858000"/>
            <a:ext cx="6094800" cy="777600"/>
          </a:xfrm>
          <a:prstGeom prst="rect">
            <a:avLst/>
          </a:prstGeom>
        </p:spPr>
        <p:txBody>
          <a:bodyPr>
            <a:normAutofit/>
          </a:bodyPr>
          <a:lstStyle>
            <a:lvl1pPr>
              <a:lnSpc>
                <a:spcPct val="110000"/>
              </a:lnSpc>
              <a:defRPr sz="2400">
                <a:solidFill>
                  <a:schemeClr val="tx1">
                    <a:alpha val="35000"/>
                  </a:schemeClr>
                </a:solidFill>
              </a:defRPr>
            </a:lvl1pPr>
          </a:lstStyle>
          <a:p>
            <a:pPr lvl="0"/>
            <a:endParaRPr lang="en-US" dirty="0"/>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showMasterSp="0">
  <p:cSld name="Simple Slide 4">
    <p:spTree>
      <p:nvGrpSpPr>
        <p:cNvPr id="1" name=""/>
        <p:cNvGrpSpPr/>
        <p:nvPr/>
      </p:nvGrpSpPr>
      <p:grpSpPr>
        <a:xfrm>
          <a:off x="0" y="0"/>
          <a:ext cx="0" cy="0"/>
          <a:chOff x="0" y="0"/>
          <a:chExt cx="0" cy="0"/>
        </a:xfrm>
      </p:grpSpPr>
      <p:sp>
        <p:nvSpPr>
          <p:cNvPr id="114" name="Shape 11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5" name="Shape 11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6" name="Shape 116"/>
          <p:cNvSpPr>
            <a:spLocks noGrp="1"/>
          </p:cNvSpPr>
          <p:nvPr>
            <p:ph type="sldNum" sz="quarter" idx="2"/>
          </p:nvPr>
        </p:nvSpPr>
        <p:spPr>
          <a:prstGeom prst="rect">
            <a:avLst/>
          </a:prstGeom>
        </p:spPr>
        <p:txBody>
          <a:bodyPr/>
          <a:lstStyle/>
          <a:p>
            <a:fld id="{86CB4B4D-7CA3-9044-876B-883B54F8677D}" type="slidenum">
              <a:rPr/>
            </a:fld>
            <a:endParaRPr/>
          </a:p>
        </p:txBody>
      </p:sp>
      <p:sp>
        <p:nvSpPr>
          <p:cNvPr id="117" name="Shape 117"/>
          <p:cNvSpPr>
            <a:spLocks noGrp="1"/>
          </p:cNvSpPr>
          <p:nvPr>
            <p:ph type="body" sz="quarter" idx="13" hasCustomPrompt="1"/>
          </p:nvPr>
        </p:nvSpPr>
        <p:spPr>
          <a:xfrm>
            <a:off x="8756650" y="3141896"/>
            <a:ext cx="6870700" cy="498598"/>
          </a:xfrm>
          <a:prstGeom prst="rect">
            <a:avLst/>
          </a:prstGeom>
        </p:spPr>
        <p:txBody>
          <a:bodyPr numCol="1" spcCol="38100" anchor="ctr">
            <a:spAutoFit/>
          </a:bodyPr>
          <a:lstStyle>
            <a:lvl1pPr algn="ctr">
              <a:lnSpc>
                <a:spcPct val="110000"/>
              </a:lnSpc>
              <a:defRPr sz="2400">
                <a:solidFill>
                  <a:schemeClr val="accent6">
                    <a:hueOff val="-2214564"/>
                    <a:satOff val="-18445"/>
                    <a:lumOff val="-82920"/>
                    <a:alpha val="34675"/>
                  </a:schemeClr>
                </a:solidFill>
              </a:defRPr>
            </a:lvl1pPr>
          </a:lstStyle>
          <a:p>
            <a:r>
              <a:t>/ This is the place for subtitle /</a:t>
            </a:r>
          </a:p>
        </p:txBody>
      </p:sp>
      <p:sp>
        <p:nvSpPr>
          <p:cNvPr id="118" name="Shape 118"/>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
        <p:nvSpPr>
          <p:cNvPr id="119" name="Shape 11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0" name="Shape 12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showMasterSp="0">
  <p:cSld name="Simple Slide 5">
    <p:spTree>
      <p:nvGrpSpPr>
        <p:cNvPr id="1" name=""/>
        <p:cNvGrpSpPr/>
        <p:nvPr/>
      </p:nvGrpSpPr>
      <p:grpSpPr>
        <a:xfrm>
          <a:off x="0" y="0"/>
          <a:ext cx="0" cy="0"/>
          <a:chOff x="0" y="0"/>
          <a:chExt cx="0" cy="0"/>
        </a:xfrm>
      </p:grpSpPr>
      <p:sp>
        <p:nvSpPr>
          <p:cNvPr id="127" name="Shape 12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8" name="Shape 12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29" name="Shape 129"/>
          <p:cNvSpPr>
            <a:spLocks noGrp="1"/>
          </p:cNvSpPr>
          <p:nvPr>
            <p:ph type="sldNum" sz="quarter" idx="2"/>
          </p:nvPr>
        </p:nvSpPr>
        <p:spPr>
          <a:prstGeom prst="rect">
            <a:avLst/>
          </a:prstGeom>
        </p:spPr>
        <p:txBody>
          <a:bodyPr/>
          <a:lstStyle/>
          <a:p>
            <a:fld id="{86CB4B4D-7CA3-9044-876B-883B54F8677D}" type="slidenum">
              <a:rPr/>
            </a:fld>
            <a:endParaRPr/>
          </a:p>
        </p:txBody>
      </p:sp>
      <p:sp>
        <p:nvSpPr>
          <p:cNvPr id="130" name="Shape 130"/>
          <p:cNvSpPr>
            <a:spLocks noGrp="1"/>
          </p:cNvSpPr>
          <p:nvPr>
            <p:ph type="body" sz="quarter" idx="13" hasCustomPrompt="1"/>
          </p:nvPr>
        </p:nvSpPr>
        <p:spPr>
          <a:xfrm>
            <a:off x="1523999" y="11236325"/>
            <a:ext cx="11430001" cy="1062855"/>
          </a:xfrm>
          <a:prstGeom prst="rect">
            <a:avLst/>
          </a:prstGeom>
        </p:spPr>
        <p:txBody>
          <a:bodyPr numCol="1" spcCol="38100" anchor="t">
            <a:spAutoFit/>
          </a:bodyPr>
          <a:lstStyle>
            <a:lvl1pPr>
              <a:lnSpc>
                <a:spcPct val="130000"/>
              </a:lnSpc>
              <a:defRPr sz="2400">
                <a:solidFill>
                  <a:schemeClr val="accent6">
                    <a:hueOff val="-2214564"/>
                    <a:satOff val="-18445"/>
                    <a:lumOff val="-82920"/>
                    <a:alpha val="70329"/>
                  </a:schemeClr>
                </a:solidFill>
              </a:defRPr>
            </a:lvl1pPr>
          </a:lstStyle>
          <a:p>
            <a:r>
              <a:t>This played a key role in the emergence of infinitesimal calculus in the 17th century. Furthermore, the theory of perspective…</a:t>
            </a:r>
          </a:p>
        </p:txBody>
      </p:sp>
      <p:sp>
        <p:nvSpPr>
          <p:cNvPr id="131" name="Shape 131"/>
          <p:cNvSpPr>
            <a:spLocks noGrp="1"/>
          </p:cNvSpPr>
          <p:nvPr>
            <p:ph type="title" hasCustomPrompt="1"/>
          </p:nvPr>
        </p:nvSpPr>
        <p:spPr>
          <a:prstGeom prst="rect">
            <a:avLst/>
          </a:prstGeom>
        </p:spPr>
        <p:txBody>
          <a:bodyPr anchor="ctr"/>
          <a:lstStyle>
            <a:lvl1pPr>
              <a:lnSpc>
                <a:spcPct val="100000"/>
              </a:lnSpc>
              <a:defRPr/>
            </a:lvl1pPr>
          </a:lstStyle>
          <a:p>
            <a:r>
              <a:t>Title Text</a:t>
            </a: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Simple Slide 6">
    <p:spTree>
      <p:nvGrpSpPr>
        <p:cNvPr id="1" name=""/>
        <p:cNvGrpSpPr/>
        <p:nvPr/>
      </p:nvGrpSpPr>
      <p:grpSpPr>
        <a:xfrm>
          <a:off x="0" y="0"/>
          <a:ext cx="0" cy="0"/>
          <a:chOff x="0" y="0"/>
          <a:chExt cx="0" cy="0"/>
        </a:xfrm>
      </p:grpSpPr>
      <p:sp>
        <p:nvSpPr>
          <p:cNvPr id="138" name="Shape 13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0" name="Shape 140"/>
          <p:cNvSpPr>
            <a:spLocks noGrp="1"/>
          </p:cNvSpPr>
          <p:nvPr>
            <p:ph type="sldNum" sz="quarter" idx="2"/>
          </p:nvPr>
        </p:nvSpPr>
        <p:spPr>
          <a:xfrm>
            <a:off x="21849524" y="12710517"/>
            <a:ext cx="496952" cy="600076"/>
          </a:xfrm>
          <a:prstGeom prst="rect">
            <a:avLst/>
          </a:prstGeom>
        </p:spPr>
        <p:txBody>
          <a:bodyPr/>
          <a:lstStyle/>
          <a:p>
            <a:fld id="{86CB4B4D-7CA3-9044-876B-883B54F8677D}" type="slidenum">
              <a:rPr/>
            </a:fld>
            <a:endParaRPr/>
          </a:p>
        </p:txBody>
      </p:sp>
      <p:sp>
        <p:nvSpPr>
          <p:cNvPr id="141" name="Shape 14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2" name="Shape 14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3" name="Shape 143"/>
          <p:cNvSpPr>
            <a:spLocks noGrp="1"/>
          </p:cNvSpPr>
          <p:nvPr>
            <p:ph type="title" hasCustomPrompt="1"/>
          </p:nvPr>
        </p:nvSpPr>
        <p:spPr>
          <a:xfrm>
            <a:off x="1523999" y="1524000"/>
            <a:ext cx="9144001" cy="3553460"/>
          </a:xfrm>
          <a:prstGeom prst="rect">
            <a:avLst/>
          </a:prstGeom>
        </p:spPr>
        <p:txBody>
          <a:bodyPr anchor="b"/>
          <a:lstStyle>
            <a:lvl1pPr algn="l">
              <a:lnSpc>
                <a:spcPct val="70000"/>
              </a:lnSpc>
              <a:defRPr sz="10800"/>
            </a:lvl1pPr>
          </a:lstStyle>
          <a:p>
            <a:r>
              <a:t>Title Text</a:t>
            </a:r>
          </a:p>
        </p:txBody>
      </p:sp>
      <p:sp>
        <p:nvSpPr>
          <p:cNvPr id="144" name="Shape 144"/>
          <p:cNvSpPr>
            <a:spLocks noGrp="1"/>
          </p:cNvSpPr>
          <p:nvPr>
            <p:ph type="body" sz="quarter" idx="1" hasCustomPrompt="1"/>
          </p:nvPr>
        </p:nvSpPr>
        <p:spPr>
          <a:xfrm>
            <a:off x="1523999" y="7620000"/>
            <a:ext cx="9144001" cy="3810000"/>
          </a:xfrm>
          <a:prstGeom prst="rect">
            <a:avLst/>
          </a:prstGeom>
        </p:spPr>
        <p:txBody>
          <a:bodyPr numCol="1" spcCol="38100"/>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46" name="Shape 146"/>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11" name="Text Placeholder 3"/>
          <p:cNvSpPr>
            <a:spLocks noGrp="1"/>
          </p:cNvSpPr>
          <p:nvPr>
            <p:ph type="body" sz="quarter" idx="16"/>
          </p:nvPr>
        </p:nvSpPr>
        <p:spPr>
          <a:xfrm>
            <a:off x="1525800" y="5077460"/>
            <a:ext cx="9142199" cy="777600"/>
          </a:xfrm>
          <a:prstGeom prst="rect">
            <a:avLst/>
          </a:prstGeom>
        </p:spPr>
        <p:txBody>
          <a:bodyPr>
            <a:normAutofit/>
          </a:bodyPr>
          <a:lstStyle>
            <a:lvl1pPr>
              <a:lnSpc>
                <a:spcPct val="110000"/>
              </a:lnSpc>
              <a:defRPr sz="2400">
                <a:solidFill>
                  <a:schemeClr val="tx1">
                    <a:alpha val="35000"/>
                  </a:schemeClr>
                </a:solidFill>
              </a:defRPr>
            </a:lvl1pPr>
          </a:lstStyle>
          <a:p>
            <a:pPr lvl="0"/>
            <a:endParaRPr 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2" Type="http://schemas.openxmlformats.org/officeDocument/2006/relationships/theme" Target="../theme/theme1.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3" Type="http://schemas.openxmlformats.org/officeDocument/2006/relationships/theme" Target="../theme/theme2.xml"/><Relationship Id="rId92" Type="http://schemas.openxmlformats.org/officeDocument/2006/relationships/slideLayout" Target="../slideLayouts/slideLayout183.xml"/><Relationship Id="rId91" Type="http://schemas.openxmlformats.org/officeDocument/2006/relationships/slideLayout" Target="../slideLayouts/slideLayout182.xml"/><Relationship Id="rId90" Type="http://schemas.openxmlformats.org/officeDocument/2006/relationships/slideLayout" Target="../slideLayouts/slideLayout181.xml"/><Relationship Id="rId9" Type="http://schemas.openxmlformats.org/officeDocument/2006/relationships/slideLayout" Target="../slideLayouts/slideLayout100.xml"/><Relationship Id="rId89" Type="http://schemas.openxmlformats.org/officeDocument/2006/relationships/slideLayout" Target="../slideLayouts/slideLayout180.xml"/><Relationship Id="rId88" Type="http://schemas.openxmlformats.org/officeDocument/2006/relationships/slideLayout" Target="../slideLayouts/slideLayout179.xml"/><Relationship Id="rId87" Type="http://schemas.openxmlformats.org/officeDocument/2006/relationships/slideLayout" Target="../slideLayouts/slideLayout178.xml"/><Relationship Id="rId86" Type="http://schemas.openxmlformats.org/officeDocument/2006/relationships/slideLayout" Target="../slideLayouts/slideLayout177.xml"/><Relationship Id="rId85" Type="http://schemas.openxmlformats.org/officeDocument/2006/relationships/slideLayout" Target="../slideLayouts/slideLayout176.xml"/><Relationship Id="rId84" Type="http://schemas.openxmlformats.org/officeDocument/2006/relationships/slideLayout" Target="../slideLayouts/slideLayout175.xml"/><Relationship Id="rId83" Type="http://schemas.openxmlformats.org/officeDocument/2006/relationships/slideLayout" Target="../slideLayouts/slideLayout174.xml"/><Relationship Id="rId82" Type="http://schemas.openxmlformats.org/officeDocument/2006/relationships/slideLayout" Target="../slideLayouts/slideLayout173.xml"/><Relationship Id="rId81" Type="http://schemas.openxmlformats.org/officeDocument/2006/relationships/slideLayout" Target="../slideLayouts/slideLayout172.xml"/><Relationship Id="rId80" Type="http://schemas.openxmlformats.org/officeDocument/2006/relationships/slideLayout" Target="../slideLayouts/slideLayout171.xml"/><Relationship Id="rId8" Type="http://schemas.openxmlformats.org/officeDocument/2006/relationships/slideLayout" Target="../slideLayouts/slideLayout99.xml"/><Relationship Id="rId79" Type="http://schemas.openxmlformats.org/officeDocument/2006/relationships/slideLayout" Target="../slideLayouts/slideLayout170.xml"/><Relationship Id="rId78" Type="http://schemas.openxmlformats.org/officeDocument/2006/relationships/slideLayout" Target="../slideLayouts/slideLayout169.xml"/><Relationship Id="rId77" Type="http://schemas.openxmlformats.org/officeDocument/2006/relationships/slideLayout" Target="../slideLayouts/slideLayout168.xml"/><Relationship Id="rId76" Type="http://schemas.openxmlformats.org/officeDocument/2006/relationships/slideLayout" Target="../slideLayouts/slideLayout167.xml"/><Relationship Id="rId75" Type="http://schemas.openxmlformats.org/officeDocument/2006/relationships/slideLayout" Target="../slideLayouts/slideLayout166.xml"/><Relationship Id="rId74" Type="http://schemas.openxmlformats.org/officeDocument/2006/relationships/slideLayout" Target="../slideLayouts/slideLayout165.xml"/><Relationship Id="rId73" Type="http://schemas.openxmlformats.org/officeDocument/2006/relationships/slideLayout" Target="../slideLayouts/slideLayout164.xml"/><Relationship Id="rId72" Type="http://schemas.openxmlformats.org/officeDocument/2006/relationships/slideLayout" Target="../slideLayouts/slideLayout163.xml"/><Relationship Id="rId71" Type="http://schemas.openxmlformats.org/officeDocument/2006/relationships/slideLayout" Target="../slideLayouts/slideLayout162.xml"/><Relationship Id="rId70" Type="http://schemas.openxmlformats.org/officeDocument/2006/relationships/slideLayout" Target="../slideLayouts/slideLayout161.xml"/><Relationship Id="rId7" Type="http://schemas.openxmlformats.org/officeDocument/2006/relationships/slideLayout" Target="../slideLayouts/slideLayout98.xml"/><Relationship Id="rId69" Type="http://schemas.openxmlformats.org/officeDocument/2006/relationships/slideLayout" Target="../slideLayouts/slideLayout160.xml"/><Relationship Id="rId68" Type="http://schemas.openxmlformats.org/officeDocument/2006/relationships/slideLayout" Target="../slideLayouts/slideLayout159.xml"/><Relationship Id="rId67" Type="http://schemas.openxmlformats.org/officeDocument/2006/relationships/slideLayout" Target="../slideLayouts/slideLayout158.xml"/><Relationship Id="rId66" Type="http://schemas.openxmlformats.org/officeDocument/2006/relationships/slideLayout" Target="../slideLayouts/slideLayout157.xml"/><Relationship Id="rId65" Type="http://schemas.openxmlformats.org/officeDocument/2006/relationships/slideLayout" Target="../slideLayouts/slideLayout156.xml"/><Relationship Id="rId64" Type="http://schemas.openxmlformats.org/officeDocument/2006/relationships/slideLayout" Target="../slideLayouts/slideLayout155.xml"/><Relationship Id="rId63" Type="http://schemas.openxmlformats.org/officeDocument/2006/relationships/slideLayout" Target="../slideLayouts/slideLayout154.xml"/><Relationship Id="rId62" Type="http://schemas.openxmlformats.org/officeDocument/2006/relationships/slideLayout" Target="../slideLayouts/slideLayout153.xml"/><Relationship Id="rId61" Type="http://schemas.openxmlformats.org/officeDocument/2006/relationships/slideLayout" Target="../slideLayouts/slideLayout152.xml"/><Relationship Id="rId60" Type="http://schemas.openxmlformats.org/officeDocument/2006/relationships/slideLayout" Target="../slideLayouts/slideLayout151.xml"/><Relationship Id="rId6" Type="http://schemas.openxmlformats.org/officeDocument/2006/relationships/slideLayout" Target="../slideLayouts/slideLayout97.xml"/><Relationship Id="rId59" Type="http://schemas.openxmlformats.org/officeDocument/2006/relationships/slideLayout" Target="../slideLayouts/slideLayout150.xml"/><Relationship Id="rId58" Type="http://schemas.openxmlformats.org/officeDocument/2006/relationships/slideLayout" Target="../slideLayouts/slideLayout149.xml"/><Relationship Id="rId57" Type="http://schemas.openxmlformats.org/officeDocument/2006/relationships/slideLayout" Target="../slideLayouts/slideLayout148.xml"/><Relationship Id="rId56" Type="http://schemas.openxmlformats.org/officeDocument/2006/relationships/slideLayout" Target="../slideLayouts/slideLayout147.xml"/><Relationship Id="rId55" Type="http://schemas.openxmlformats.org/officeDocument/2006/relationships/slideLayout" Target="../slideLayouts/slideLayout146.xml"/><Relationship Id="rId54" Type="http://schemas.openxmlformats.org/officeDocument/2006/relationships/slideLayout" Target="../slideLayouts/slideLayout145.xml"/><Relationship Id="rId53" Type="http://schemas.openxmlformats.org/officeDocument/2006/relationships/slideLayout" Target="../slideLayouts/slideLayout144.xml"/><Relationship Id="rId52" Type="http://schemas.openxmlformats.org/officeDocument/2006/relationships/slideLayout" Target="../slideLayouts/slideLayout143.xml"/><Relationship Id="rId51" Type="http://schemas.openxmlformats.org/officeDocument/2006/relationships/slideLayout" Target="../slideLayouts/slideLayout142.xml"/><Relationship Id="rId50" Type="http://schemas.openxmlformats.org/officeDocument/2006/relationships/slideLayout" Target="../slideLayouts/slideLayout141.xml"/><Relationship Id="rId5" Type="http://schemas.openxmlformats.org/officeDocument/2006/relationships/slideLayout" Target="../slideLayouts/slideLayout96.xml"/><Relationship Id="rId49" Type="http://schemas.openxmlformats.org/officeDocument/2006/relationships/slideLayout" Target="../slideLayouts/slideLayout140.xml"/><Relationship Id="rId48" Type="http://schemas.openxmlformats.org/officeDocument/2006/relationships/slideLayout" Target="../slideLayouts/slideLayout139.xml"/><Relationship Id="rId47" Type="http://schemas.openxmlformats.org/officeDocument/2006/relationships/slideLayout" Target="../slideLayouts/slideLayout138.xml"/><Relationship Id="rId46" Type="http://schemas.openxmlformats.org/officeDocument/2006/relationships/slideLayout" Target="../slideLayouts/slideLayout137.xml"/><Relationship Id="rId45" Type="http://schemas.openxmlformats.org/officeDocument/2006/relationships/slideLayout" Target="../slideLayouts/slideLayout136.xml"/><Relationship Id="rId44" Type="http://schemas.openxmlformats.org/officeDocument/2006/relationships/slideLayout" Target="../slideLayouts/slideLayout135.xml"/><Relationship Id="rId43" Type="http://schemas.openxmlformats.org/officeDocument/2006/relationships/slideLayout" Target="../slideLayouts/slideLayout134.xml"/><Relationship Id="rId42" Type="http://schemas.openxmlformats.org/officeDocument/2006/relationships/slideLayout" Target="../slideLayouts/slideLayout133.xml"/><Relationship Id="rId41" Type="http://schemas.openxmlformats.org/officeDocument/2006/relationships/slideLayout" Target="../slideLayouts/slideLayout132.xml"/><Relationship Id="rId40" Type="http://schemas.openxmlformats.org/officeDocument/2006/relationships/slideLayout" Target="../slideLayouts/slideLayout131.xml"/><Relationship Id="rId4" Type="http://schemas.openxmlformats.org/officeDocument/2006/relationships/slideLayout" Target="../slideLayouts/slideLayout95.xml"/><Relationship Id="rId39" Type="http://schemas.openxmlformats.org/officeDocument/2006/relationships/slideLayout" Target="../slideLayouts/slideLayout130.xml"/><Relationship Id="rId38" Type="http://schemas.openxmlformats.org/officeDocument/2006/relationships/slideLayout" Target="../slideLayouts/slideLayout129.xml"/><Relationship Id="rId37" Type="http://schemas.openxmlformats.org/officeDocument/2006/relationships/slideLayout" Target="../slideLayouts/slideLayout128.xml"/><Relationship Id="rId36" Type="http://schemas.openxmlformats.org/officeDocument/2006/relationships/slideLayout" Target="../slideLayouts/slideLayout127.xml"/><Relationship Id="rId35" Type="http://schemas.openxmlformats.org/officeDocument/2006/relationships/slideLayout" Target="../slideLayouts/slideLayout126.xml"/><Relationship Id="rId34" Type="http://schemas.openxmlformats.org/officeDocument/2006/relationships/slideLayout" Target="../slideLayouts/slideLayout125.xml"/><Relationship Id="rId33" Type="http://schemas.openxmlformats.org/officeDocument/2006/relationships/slideLayout" Target="../slideLayouts/slideLayout124.xml"/><Relationship Id="rId32" Type="http://schemas.openxmlformats.org/officeDocument/2006/relationships/slideLayout" Target="../slideLayouts/slideLayout123.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3" Type="http://schemas.openxmlformats.org/officeDocument/2006/relationships/slideLayout" Target="../slideLayouts/slideLayout94.xml"/><Relationship Id="rId29" Type="http://schemas.openxmlformats.org/officeDocument/2006/relationships/slideLayout" Target="../slideLayouts/slideLayout120.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0" Type="http://schemas.openxmlformats.org/officeDocument/2006/relationships/slideLayout" Target="../slideLayouts/slideLayout111.xml"/><Relationship Id="rId2" Type="http://schemas.openxmlformats.org/officeDocument/2006/relationships/slideLayout" Target="../slideLayouts/slideLayout93.xml"/><Relationship Id="rId19" Type="http://schemas.openxmlformats.org/officeDocument/2006/relationships/slideLayout" Target="../slideLayouts/slideLayout110.xml"/><Relationship Id="rId18" Type="http://schemas.openxmlformats.org/officeDocument/2006/relationships/slideLayout" Target="../slideLayouts/slideLayout109.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hape 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5" name="Shape 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6" name="Shape 6"/>
          <p:cNvSpPr>
            <a:spLocks noGrp="1"/>
          </p:cNvSpPr>
          <p:nvPr>
            <p:ph type="sldNum" sz="quarter" idx="2"/>
          </p:nvPr>
        </p:nvSpPr>
        <p:spPr>
          <a:xfrm>
            <a:off x="21862224" y="12710517"/>
            <a:ext cx="496952" cy="600076"/>
          </a:xfrm>
          <a:prstGeom prst="rect">
            <a:avLst/>
          </a:prstGeom>
          <a:ln w="12700">
            <a:miter lim="400000"/>
          </a:ln>
        </p:spPr>
        <p:txBody>
          <a:bodyPr wrap="none" lIns="71437" tIns="71437" rIns="71437" bIns="71437" anchor="ctr">
            <a:spAutoFit/>
          </a:bodyPr>
          <a:lstStyle>
            <a:lvl1pPr algn="ctr">
              <a:lnSpc>
                <a:spcPct val="100000"/>
              </a:lnSpc>
              <a:defRPr>
                <a:solidFill>
                  <a:srgbClr val="FFFFFF"/>
                </a:solidFill>
              </a:defRPr>
            </a:lvl1pPr>
          </a:lstStyle>
          <a:p>
            <a:fld id="{86CB4B4D-7CA3-9044-876B-883B54F8677D}" type="slidenum">
              <a:rPr/>
            </a:fld>
            <a:endParaRPr/>
          </a:p>
        </p:txBody>
      </p:sp>
      <p:sp>
        <p:nvSpPr>
          <p:cNvPr id="7" name="Shape 7"/>
          <p:cNvSpPr>
            <a:spLocks noGrp="1"/>
          </p:cNvSpPr>
          <p:nvPr>
            <p:ph type="title"/>
          </p:nvPr>
        </p:nvSpPr>
        <p:spPr>
          <a:xfrm>
            <a:off x="4387453" y="1447800"/>
            <a:ext cx="15609094" cy="1689100"/>
          </a:xfrm>
          <a:prstGeom prst="rect">
            <a:avLst/>
          </a:prstGeom>
          <a:ln w="12700">
            <a:miter lim="400000"/>
          </a:ln>
        </p:spPr>
        <p:txBody>
          <a:bodyPr lIns="50800" tIns="50800" rIns="50800" bIns="50800" anchor="ctr">
            <a:normAutofit/>
          </a:bodyPr>
          <a:lstStyle/>
          <a:p>
            <a:r>
              <a:t>Title Text</a:t>
            </a:r>
          </a:p>
        </p:txBody>
      </p:sp>
      <p:sp>
        <p:nvSpPr>
          <p:cNvPr id="8" name="Shape 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p>
        </p:txBody>
      </p:sp>
      <p:sp>
        <p:nvSpPr>
          <p:cNvPr id="9" name="Shape 9"/>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Lst>
  <p:transition spd="med"/>
  <p:txStyles>
    <p:titleStyle>
      <a:lvl1pPr marL="0" marR="0" indent="0" algn="ctr" defTabSz="821690" latinLnBrk="0">
        <a:lnSpc>
          <a:spcPct val="10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1pPr>
      <a:lvl2pPr marL="0" marR="0" indent="228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2pPr>
      <a:lvl3pPr marL="0" marR="0" indent="457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3pPr>
      <a:lvl4pPr marL="0" marR="0" indent="685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4pPr>
      <a:lvl5pPr marL="0" marR="0" indent="9144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5pPr>
      <a:lvl6pPr marL="0" marR="0" indent="11430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6pPr>
      <a:lvl7pPr marL="0" marR="0" indent="1371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7pPr>
      <a:lvl8pPr marL="0" marR="0" indent="1600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8pPr>
      <a:lvl9pPr marL="0" marR="0" indent="1828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6"/>
              <a:lumOff val="-82921"/>
            </a:schemeClr>
          </a:solidFill>
          <a:uFillTx/>
          <a:latin typeface="+mn-lt"/>
          <a:ea typeface="+mn-ea"/>
          <a:cs typeface="+mn-cs"/>
          <a:sym typeface="Titillium Web"/>
        </a:defRPr>
      </a:lvl9pPr>
    </p:titleStyle>
    <p:bodyStyle>
      <a:lvl1pPr marL="0" marR="0" indent="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6"/>
              <a:lumOff val="-82921"/>
              <a:alpha val="70145"/>
            </a:schemeClr>
          </a:solidFill>
          <a:uFillTx/>
          <a:latin typeface="+mn-lt"/>
          <a:ea typeface="+mn-ea"/>
          <a:cs typeface="+mn-cs"/>
          <a:sym typeface="Titillium Web"/>
        </a:defRPr>
      </a:lvl9pPr>
    </p:bodyStyle>
    <p:otherStyle>
      <a:lvl1pPr marL="0" marR="0" indent="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1pPr>
      <a:lvl2pPr marL="0" marR="0" indent="2286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2pPr>
      <a:lvl3pPr marL="0" marR="0" indent="4572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3pPr>
      <a:lvl4pPr marL="0" marR="0" indent="6858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4pPr>
      <a:lvl5pPr marL="0" marR="0" indent="9144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5pPr>
      <a:lvl6pPr marL="0" marR="0" indent="11430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6pPr>
      <a:lvl7pPr marL="0" marR="0" indent="13716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7pPr>
      <a:lvl8pPr marL="0" marR="0" indent="16002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8pPr>
      <a:lvl9pPr marL="0" marR="0" indent="18288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hape 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5" name="Shape 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6" name="Shape 6"/>
          <p:cNvSpPr>
            <a:spLocks noGrp="1"/>
          </p:cNvSpPr>
          <p:nvPr>
            <p:ph type="sldNum" sz="quarter" idx="2"/>
          </p:nvPr>
        </p:nvSpPr>
        <p:spPr>
          <a:xfrm>
            <a:off x="21862224" y="12710517"/>
            <a:ext cx="496952" cy="600076"/>
          </a:xfrm>
          <a:prstGeom prst="rect">
            <a:avLst/>
          </a:prstGeom>
          <a:ln w="12700">
            <a:miter lim="400000"/>
          </a:ln>
        </p:spPr>
        <p:txBody>
          <a:bodyPr wrap="none" lIns="71437" tIns="71437" rIns="71437" bIns="71437" anchor="ctr">
            <a:spAutoFit/>
          </a:bodyPr>
          <a:lstStyle>
            <a:lvl1pPr algn="ctr">
              <a:lnSpc>
                <a:spcPct val="100000"/>
              </a:lnSpc>
              <a:defRPr>
                <a:solidFill>
                  <a:srgbClr val="FFFFFF"/>
                </a:solidFill>
              </a:defRPr>
            </a:lvl1pPr>
          </a:lstStyle>
          <a:p>
            <a:fld id="{86CB4B4D-7CA3-9044-876B-883B54F8677D}" type="slidenum">
              <a:rPr/>
            </a:fld>
            <a:endParaRPr/>
          </a:p>
        </p:txBody>
      </p:sp>
      <p:sp>
        <p:nvSpPr>
          <p:cNvPr id="7" name="Shape 7"/>
          <p:cNvSpPr>
            <a:spLocks noGrp="1"/>
          </p:cNvSpPr>
          <p:nvPr>
            <p:ph type="title"/>
          </p:nvPr>
        </p:nvSpPr>
        <p:spPr>
          <a:xfrm>
            <a:off x="4387453" y="1447800"/>
            <a:ext cx="15609094" cy="1689100"/>
          </a:xfrm>
          <a:prstGeom prst="rect">
            <a:avLst/>
          </a:prstGeom>
          <a:ln w="12700">
            <a:miter lim="400000"/>
          </a:ln>
        </p:spPr>
        <p:txBody>
          <a:bodyPr lIns="50800" tIns="50800" rIns="50800" bIns="50800" anchor="ctr">
            <a:normAutofit/>
          </a:bodyPr>
          <a:lstStyle/>
          <a:p>
            <a:r>
              <a:t>Title Text</a:t>
            </a:r>
          </a:p>
        </p:txBody>
      </p:sp>
      <p:sp>
        <p:nvSpPr>
          <p:cNvPr id="8" name="Shape 8"/>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
        <p:nvSpPr>
          <p:cNvPr id="9" name="Shape 9"/>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 id="2147483816" r:id="rId76"/>
    <p:sldLayoutId id="2147483817" r:id="rId77"/>
    <p:sldLayoutId id="2147483818" r:id="rId78"/>
    <p:sldLayoutId id="2147483819" r:id="rId79"/>
    <p:sldLayoutId id="2147483820" r:id="rId80"/>
    <p:sldLayoutId id="2147483821" r:id="rId81"/>
    <p:sldLayoutId id="2147483822" r:id="rId82"/>
    <p:sldLayoutId id="2147483823" r:id="rId83"/>
    <p:sldLayoutId id="2147483824" r:id="rId84"/>
    <p:sldLayoutId id="2147483825" r:id="rId85"/>
    <p:sldLayoutId id="2147483826" r:id="rId86"/>
    <p:sldLayoutId id="2147483827" r:id="rId87"/>
    <p:sldLayoutId id="2147483828" r:id="rId88"/>
    <p:sldLayoutId id="2147483829" r:id="rId89"/>
    <p:sldLayoutId id="2147483830" r:id="rId90"/>
    <p:sldLayoutId id="2147483831" r:id="rId91"/>
    <p:sldLayoutId id="2147483832" r:id="rId92"/>
  </p:sldLayoutIdLst>
  <p:transition spd="med"/>
  <p:txStyles>
    <p:titleStyle>
      <a:lvl1pPr marL="0" marR="0" indent="0" algn="ctr" defTabSz="821690" latinLnBrk="0">
        <a:lnSpc>
          <a:spcPct val="10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1pPr>
      <a:lvl2pPr marL="0" marR="0" indent="228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2pPr>
      <a:lvl3pPr marL="0" marR="0" indent="457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3pPr>
      <a:lvl4pPr marL="0" marR="0" indent="685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4pPr>
      <a:lvl5pPr marL="0" marR="0" indent="9144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5pPr>
      <a:lvl6pPr marL="0" marR="0" indent="11430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6pPr>
      <a:lvl7pPr marL="0" marR="0" indent="1371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7pPr>
      <a:lvl8pPr marL="0" marR="0" indent="1600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8pPr>
      <a:lvl9pPr marL="0" marR="0" indent="1828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5"/>
              <a:lumOff val="-82920"/>
            </a:schemeClr>
          </a:solidFill>
          <a:uFillTx/>
          <a:latin typeface="+mn-lt"/>
          <a:ea typeface="+mn-ea"/>
          <a:cs typeface="+mn-cs"/>
          <a:sym typeface="Titillium Web"/>
        </a:defRPr>
      </a:lvl9pPr>
    </p:titleStyle>
    <p:bodyStyle>
      <a:lvl1pPr marL="0" marR="0" indent="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5"/>
              <a:lumOff val="-82920"/>
              <a:alpha val="70145"/>
            </a:schemeClr>
          </a:solidFill>
          <a:uFillTx/>
          <a:latin typeface="+mn-lt"/>
          <a:ea typeface="+mn-ea"/>
          <a:cs typeface="+mn-cs"/>
          <a:sym typeface="Titillium Web"/>
        </a:defRPr>
      </a:lvl9pPr>
    </p:bodyStyle>
    <p:otherStyle>
      <a:lvl1pPr marL="0" marR="0" indent="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1pPr>
      <a:lvl2pPr marL="0" marR="0" indent="2286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2pPr>
      <a:lvl3pPr marL="0" marR="0" indent="4572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3pPr>
      <a:lvl4pPr marL="0" marR="0" indent="6858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4pPr>
      <a:lvl5pPr marL="0" marR="0" indent="9144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5pPr>
      <a:lvl6pPr marL="0" marR="0" indent="11430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6pPr>
      <a:lvl7pPr marL="0" marR="0" indent="13716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7pPr>
      <a:lvl8pPr marL="0" marR="0" indent="16002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8pPr>
      <a:lvl9pPr marL="0" marR="0" indent="1828800" algn="ctr" defTabSz="82169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Titillium Web"/>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4.jpe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8.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6.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2.xml"/><Relationship Id="rId2" Type="http://schemas.openxmlformats.org/officeDocument/2006/relationships/image" Target="../media/image22.jpeg"/><Relationship Id="rId1" Type="http://schemas.openxmlformats.org/officeDocument/2006/relationships/image" Target="../media/image1.tif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68.xml"/><Relationship Id="rId2" Type="http://schemas.openxmlformats.org/officeDocument/2006/relationships/image" Target="../media/image23.jpe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9.xml"/><Relationship Id="rId2" Type="http://schemas.openxmlformats.org/officeDocument/2006/relationships/image" Target="../media/image24.jpe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67.xml"/><Relationship Id="rId2" Type="http://schemas.openxmlformats.org/officeDocument/2006/relationships/image" Target="../media/image25.jpeg"/><Relationship Id="rId1" Type="http://schemas.openxmlformats.org/officeDocument/2006/relationships/image" Target="../media/image3.tif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4.xml"/><Relationship Id="rId2" Type="http://schemas.openxmlformats.org/officeDocument/2006/relationships/image" Target="../media/image26.jpeg"/><Relationship Id="rId1" Type="http://schemas.openxmlformats.org/officeDocument/2006/relationships/image" Target="../media/image4.tiff"/></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66.xml"/><Relationship Id="rId2" Type="http://schemas.openxmlformats.org/officeDocument/2006/relationships/image" Target="../media/image27.jpeg"/><Relationship Id="rId1" Type="http://schemas.openxmlformats.org/officeDocument/2006/relationships/image" Target="../media/image3.tif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63.xml"/><Relationship Id="rId2" Type="http://schemas.openxmlformats.org/officeDocument/2006/relationships/image" Target="../media/image28.jpeg"/><Relationship Id="rId1" Type="http://schemas.openxmlformats.org/officeDocument/2006/relationships/image" Target="../media/image1.tif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8.xml"/><Relationship Id="rId1" Type="http://schemas.openxmlformats.org/officeDocument/2006/relationships/image" Target="../media/image6.tif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9.xml"/><Relationship Id="rId1"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9.xml"/><Relationship Id="rId1" Type="http://schemas.openxmlformats.org/officeDocument/2006/relationships/image" Target="../media/image6.tif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0.xml"/><Relationship Id="rId1" Type="http://schemas.openxmlformats.org/officeDocument/2006/relationships/image" Target="../media/image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9.xml"/><Relationship Id="rId1" Type="http://schemas.openxmlformats.org/officeDocument/2006/relationships/image" Target="../media/image6.tif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80.xml"/><Relationship Id="rId1" Type="http://schemas.openxmlformats.org/officeDocument/2006/relationships/image" Target="../media/image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0.xml"/><Relationship Id="rId1" Type="http://schemas.openxmlformats.org/officeDocument/2006/relationships/image" Target="../media/image1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 name="Shape 187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76" name="Shape 187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77" name="Shape 187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78" name="Shape 187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79" name="Shape 1879"/>
          <p:cNvSpPr>
            <a:spLocks noGrp="1"/>
          </p:cNvSpPr>
          <p:nvPr>
            <p:ph type="sldNum" sz="quarter" idx="2"/>
          </p:nvPr>
        </p:nvSpPr>
        <p:spPr>
          <a:xfrm>
            <a:off x="21940104" y="12659717"/>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880" name="Shape 1880"/>
          <p:cNvSpPr>
            <a:spLocks noGrp="1"/>
          </p:cNvSpPr>
          <p:nvPr>
            <p:ph type="title"/>
          </p:nvPr>
        </p:nvSpPr>
        <p:spPr>
          <a:xfrm>
            <a:off x="1524000" y="2415540"/>
            <a:ext cx="21026120" cy="5869940"/>
          </a:xfrm>
        </p:spPr>
        <p:txBody>
          <a:bodyPr>
            <a:noAutofit/>
          </a:bodyPr>
          <a:lstStyle/>
          <a:p>
            <a:r>
              <a:rPr lang="en-US" sz="13800" dirty="0">
                <a:solidFill>
                  <a:schemeClr val="tx1"/>
                </a:solidFill>
                <a:effectLst>
                  <a:outerShdw blurRad="38100" dist="19050" dir="2700000" algn="tl" rotWithShape="0">
                    <a:schemeClr val="dk1">
                      <a:alpha val="40000"/>
                    </a:schemeClr>
                  </a:outerShdw>
                </a:effectLst>
                <a:latin typeface="+mn-lt"/>
                <a:ea typeface="+mn-ea"/>
                <a:cs typeface="+mn-ea"/>
                <a:sym typeface="+mn-lt"/>
              </a:rPr>
              <a:t>Topic: Technology does  help the poor and disadvantaged. </a:t>
            </a:r>
            <a:endParaRPr lang="en-US" sz="13800" dirty="0">
              <a:solidFill>
                <a:schemeClr val="tx1"/>
              </a:solidFill>
              <a:effectLst>
                <a:outerShdw blurRad="38100" dist="19050" dir="2700000" algn="tl" rotWithShape="0">
                  <a:schemeClr val="dk1">
                    <a:alpha val="40000"/>
                  </a:schemeClr>
                </a:outerShdw>
              </a:effectLst>
              <a:latin typeface="+mn-lt"/>
              <a:ea typeface="+mn-ea"/>
              <a:cs typeface="+mn-ea"/>
              <a:sym typeface="+mn-lt"/>
            </a:endParaRPr>
          </a:p>
        </p:txBody>
      </p:sp>
      <p:sp>
        <p:nvSpPr>
          <p:cNvPr id="5" name="文本框 4"/>
          <p:cNvSpPr txBox="1"/>
          <p:nvPr/>
        </p:nvSpPr>
        <p:spPr>
          <a:xfrm>
            <a:off x="8467725" y="9169400"/>
            <a:ext cx="7040880" cy="8896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54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rPr>
              <a:t>Group Name: NASAM</a:t>
            </a:r>
            <a:endParaRPr kumimoji="0" lang="en-US" altLang="zh-CN" sz="54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 name="Shape 200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10" name="Shape 201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11" name="Shape 2011"/>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2012" name="Shape 2012"/>
          <p:cNvSpPr>
            <a:spLocks noGrp="1"/>
          </p:cNvSpPr>
          <p:nvPr>
            <p:ph type="body" idx="13"/>
          </p:nvPr>
        </p:nvSpPr>
        <p:spPr>
          <a:xfrm>
            <a:off x="8756650" y="3142592"/>
            <a:ext cx="6870700" cy="497205"/>
          </a:xfrm>
        </p:spPr>
        <p:txBody>
          <a:bodyPr/>
          <a:lstStyle/>
          <a:p>
            <a:r>
              <a:rPr lang="en-US">
                <a:cs typeface="+mn-ea"/>
                <a:sym typeface="+mn-lt"/>
              </a:rPr>
              <a:t>one good example provided</a:t>
            </a:r>
            <a:endParaRPr lang="en-US">
              <a:cs typeface="+mn-ea"/>
              <a:sym typeface="+mn-lt"/>
            </a:endParaRPr>
          </a:p>
        </p:txBody>
      </p:sp>
      <p:sp>
        <p:nvSpPr>
          <p:cNvPr id="2013" name="Shape 2013"/>
          <p:cNvSpPr>
            <a:spLocks noGrp="1"/>
          </p:cNvSpPr>
          <p:nvPr>
            <p:ph type="title"/>
          </p:nvPr>
        </p:nvSpPr>
        <p:spPr/>
        <p:txBody>
          <a:bodyPr/>
          <a:lstStyle/>
          <a:p>
            <a:r>
              <a:rPr lang="en-US" altLang="zh-CN" dirty="0">
                <a:cs typeface="+mn-ea"/>
                <a:sym typeface="+mn-lt"/>
              </a:rPr>
              <a:t>Clean Water</a:t>
            </a:r>
            <a:r>
              <a:rPr lang="zh-CN" altLang="en-US" dirty="0">
                <a:cs typeface="+mn-ea"/>
                <a:sym typeface="+mn-lt"/>
              </a:rPr>
              <a:t> </a:t>
            </a:r>
            <a:endParaRPr lang="zh-CN" altLang="en-US" dirty="0">
              <a:cs typeface="+mn-ea"/>
              <a:sym typeface="+mn-lt"/>
            </a:endParaRPr>
          </a:p>
        </p:txBody>
      </p:sp>
      <p:sp>
        <p:nvSpPr>
          <p:cNvPr id="2016" name="Shape 2016"/>
          <p:cNvSpPr>
            <a:spLocks noGrp="1"/>
          </p:cNvSpPr>
          <p:nvPr>
            <p:ph type="body" sz="half" idx="1"/>
          </p:nvPr>
        </p:nvSpPr>
        <p:spPr>
          <a:xfrm>
            <a:off x="5923915" y="4250690"/>
            <a:ext cx="12536170" cy="7331075"/>
          </a:xfrm>
        </p:spPr>
        <p:txBody>
          <a:bodyPr/>
          <a:lstStyle/>
          <a:p>
            <a:r>
              <a:rPr lang="en-US">
                <a:cs typeface="+mn-ea"/>
                <a:sym typeface="+mn-lt"/>
              </a:rPr>
              <a:t>  </a:t>
            </a:r>
            <a:r>
              <a:rPr lang="en-US" sz="4400">
                <a:cs typeface="+mn-ea"/>
                <a:sym typeface="+mn-lt"/>
              </a:rPr>
              <a:t>     1.</a:t>
            </a:r>
            <a:r>
              <a:rPr lang="en-US" sz="4800">
                <a:cs typeface="+mn-ea"/>
                <a:sym typeface="+mn-lt"/>
              </a:rPr>
              <a:t>Access to clean water is one of the most common problems in the poor and disadvantaged countries. </a:t>
            </a:r>
            <a:endParaRPr lang="en-US" sz="4800">
              <a:cs typeface="+mn-ea"/>
              <a:sym typeface="+mn-lt"/>
            </a:endParaRPr>
          </a:p>
          <a:p>
            <a:r>
              <a:rPr lang="en-US" sz="4800">
                <a:cs typeface="+mn-ea"/>
                <a:sym typeface="+mn-lt"/>
              </a:rPr>
              <a:t>	2.Over 1 billion people in the world do not have access to fresh water. So in simplicity, funding and investment on water pumps can be made. </a:t>
            </a:r>
            <a:endParaRPr lang="en-US" sz="4800">
              <a:cs typeface="+mn-ea"/>
              <a:sym typeface="+mn-lt"/>
            </a:endParaRPr>
          </a:p>
          <a:p>
            <a:endParaRPr lang="en-US" sz="4800">
              <a:cs typeface="+mn-ea"/>
              <a:sym typeface="+mn-lt"/>
            </a:endParaRPr>
          </a:p>
        </p:txBody>
      </p:sp>
      <p:sp>
        <p:nvSpPr>
          <p:cNvPr id="2014" name="Shape 201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15" name="Shape 201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311120" y="218440"/>
            <a:ext cx="8597900" cy="7422515"/>
          </a:xfrm>
          <a:prstGeom prst="rect">
            <a:avLst/>
          </a:prstGeom>
        </p:spPr>
      </p:pic>
      <p:sp>
        <p:nvSpPr>
          <p:cNvPr id="2149" name="Shape 2149"/>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50" name="Shape 2150"/>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51" name="Shape 2151"/>
          <p:cNvSpPr>
            <a:spLocks noGrp="1"/>
          </p:cNvSpPr>
          <p:nvPr>
            <p:ph type="sldNum" sz="quarter" idx="2"/>
          </p:nvPr>
        </p:nvSpPr>
        <p:spPr>
          <a:xfrm>
            <a:off x="21867044" y="12753754"/>
            <a:ext cx="487312" cy="513601"/>
          </a:xfrm>
        </p:spPr>
        <p:txBody>
          <a:bodyPr/>
          <a:lstStyle/>
          <a:p>
            <a:fld id="{86CB4B4D-7CA3-9044-876B-883B54F8677D}" type="slidenum">
              <a:rPr lang="en-US" smtClean="0">
                <a:cs typeface="+mn-ea"/>
                <a:sym typeface="+mn-lt"/>
              </a:rPr>
            </a:fld>
            <a:endParaRPr lang="en-US">
              <a:cs typeface="+mn-ea"/>
              <a:sym typeface="+mn-lt"/>
            </a:endParaRPr>
          </a:p>
        </p:txBody>
      </p:sp>
      <p:sp>
        <p:nvSpPr>
          <p:cNvPr id="2152" name="Shape 2152"/>
          <p:cNvSpPr>
            <a:spLocks noGrp="1"/>
          </p:cNvSpPr>
          <p:nvPr>
            <p:ph type="body" idx="13"/>
          </p:nvPr>
        </p:nvSpPr>
        <p:spPr>
          <a:xfrm>
            <a:off x="6684010" y="3047977"/>
            <a:ext cx="6870700" cy="497205"/>
          </a:xfrm>
        </p:spPr>
        <p:txBody>
          <a:bodyPr wrap="square"/>
          <a:lstStyle/>
          <a:p>
            <a:r>
              <a:rPr lang="en-US">
                <a:cs typeface="+mn-ea"/>
                <a:sym typeface="+mn-lt"/>
              </a:rPr>
              <a:t>Practical Action </a:t>
            </a:r>
            <a:endParaRPr lang="en-US">
              <a:cs typeface="+mn-ea"/>
              <a:sym typeface="+mn-lt"/>
            </a:endParaRPr>
          </a:p>
        </p:txBody>
      </p:sp>
      <p:sp>
        <p:nvSpPr>
          <p:cNvPr id="2153" name="Shape 2153"/>
          <p:cNvSpPr>
            <a:spLocks noGrp="1"/>
          </p:cNvSpPr>
          <p:nvPr>
            <p:ph type="title"/>
          </p:nvPr>
        </p:nvSpPr>
        <p:spPr>
          <a:xfrm>
            <a:off x="2314575" y="1835150"/>
            <a:ext cx="15608935" cy="902335"/>
          </a:xfrm>
        </p:spPr>
        <p:txBody>
          <a:bodyPr>
            <a:normAutofit fontScale="90000"/>
          </a:bodyPr>
          <a:lstStyle/>
          <a:p>
            <a:r>
              <a:rPr lang="en-US" altLang="zh-CN" dirty="0">
                <a:cs typeface="+mn-ea"/>
                <a:sym typeface="+mn-lt"/>
              </a:rPr>
              <a:t>Clean Water</a:t>
            </a:r>
            <a:r>
              <a:rPr lang="zh-CN" altLang="en-US" dirty="0">
                <a:cs typeface="+mn-ea"/>
                <a:sym typeface="+mn-lt"/>
              </a:rPr>
              <a:t> </a:t>
            </a:r>
            <a:br>
              <a:rPr lang="zh-CN" altLang="en-US" dirty="0">
                <a:cs typeface="+mn-ea"/>
                <a:sym typeface="+mn-lt"/>
              </a:rPr>
            </a:br>
            <a:r>
              <a:rPr lang="zh-CN" altLang="en-US" dirty="0">
                <a:cs typeface="+mn-ea"/>
                <a:sym typeface="+mn-lt"/>
              </a:rPr>
              <a:t> </a:t>
            </a:r>
            <a:endParaRPr lang="zh-CN" altLang="en-US" dirty="0">
              <a:cs typeface="+mn-ea"/>
              <a:sym typeface="+mn-lt"/>
            </a:endParaRPr>
          </a:p>
        </p:txBody>
      </p:sp>
      <p:sp>
        <p:nvSpPr>
          <p:cNvPr id="11" name="Text Placeholder 10"/>
          <p:cNvSpPr>
            <a:spLocks noGrp="1"/>
          </p:cNvSpPr>
          <p:nvPr>
            <p:ph type="body" sz="quarter" idx="14"/>
          </p:nvPr>
        </p:nvSpPr>
        <p:spPr>
          <a:xfrm>
            <a:off x="1795144" y="5016527"/>
            <a:ext cx="3683001" cy="3683001"/>
          </a:xfrm>
        </p:spPr>
        <p:txBody>
          <a:bodyPr/>
          <a:lstStyle/>
          <a:p>
            <a:endParaRPr lang="en-US">
              <a:cs typeface="+mn-ea"/>
              <a:sym typeface="+mn-lt"/>
            </a:endParaRPr>
          </a:p>
        </p:txBody>
      </p:sp>
      <p:sp>
        <p:nvSpPr>
          <p:cNvPr id="12" name="Text Placeholder 11"/>
          <p:cNvSpPr>
            <a:spLocks noGrp="1"/>
          </p:cNvSpPr>
          <p:nvPr>
            <p:ph type="body" sz="quarter" idx="15"/>
          </p:nvPr>
        </p:nvSpPr>
        <p:spPr>
          <a:xfrm>
            <a:off x="15311120" y="4798722"/>
            <a:ext cx="3683000" cy="3683001"/>
          </a:xfrm>
        </p:spPr>
        <p:txBody>
          <a:bodyPr/>
          <a:lstStyle/>
          <a:p>
            <a:endParaRPr lang="en-US">
              <a:cs typeface="+mn-ea"/>
              <a:sym typeface="+mn-lt"/>
            </a:endParaRPr>
          </a:p>
        </p:txBody>
      </p:sp>
      <p:sp>
        <p:nvSpPr>
          <p:cNvPr id="13" name="Text Placeholder 12"/>
          <p:cNvSpPr>
            <a:spLocks noGrp="1"/>
          </p:cNvSpPr>
          <p:nvPr>
            <p:ph type="body" sz="quarter" idx="16"/>
          </p:nvPr>
        </p:nvSpPr>
        <p:spPr>
          <a:xfrm>
            <a:off x="8419465" y="4798722"/>
            <a:ext cx="3683000" cy="3683001"/>
          </a:xfrm>
        </p:spPr>
        <p:txBody>
          <a:bodyPr/>
          <a:lstStyle/>
          <a:p>
            <a:endParaRPr lang="en-US">
              <a:cs typeface="+mn-ea"/>
              <a:sym typeface="+mn-lt"/>
            </a:endParaRPr>
          </a:p>
        </p:txBody>
      </p:sp>
      <p:sp>
        <p:nvSpPr>
          <p:cNvPr id="2159" name="Shape 2159"/>
          <p:cNvSpPr>
            <a:spLocks noGrp="1"/>
          </p:cNvSpPr>
          <p:nvPr>
            <p:ph type="body" idx="17"/>
          </p:nvPr>
        </p:nvSpPr>
        <p:spPr>
          <a:xfrm>
            <a:off x="1322019" y="9925610"/>
            <a:ext cx="4629251" cy="2159001"/>
          </a:xfrm>
        </p:spPr>
        <p:txBody>
          <a:bodyPr/>
          <a:lstStyle/>
          <a:p>
            <a:r>
              <a:rPr lang="en-US">
                <a:cs typeface="+mn-ea"/>
                <a:sym typeface="+mn-lt"/>
              </a:rPr>
              <a:t>1.For example partnered with Kenyans from the Turkana region to set up water pumps in their dry villages.</a:t>
            </a:r>
            <a:endParaRPr lang="en-US">
              <a:cs typeface="+mn-ea"/>
              <a:sym typeface="+mn-lt"/>
            </a:endParaRPr>
          </a:p>
        </p:txBody>
      </p:sp>
      <p:sp>
        <p:nvSpPr>
          <p:cNvPr id="2160" name="Shape 2160"/>
          <p:cNvSpPr>
            <a:spLocks noGrp="1"/>
          </p:cNvSpPr>
          <p:nvPr>
            <p:ph type="body" idx="18"/>
          </p:nvPr>
        </p:nvSpPr>
        <p:spPr>
          <a:xfrm>
            <a:off x="7978224" y="9882271"/>
            <a:ext cx="4570249" cy="2159001"/>
          </a:xfrm>
        </p:spPr>
        <p:txBody>
          <a:bodyPr/>
          <a:lstStyle/>
          <a:p>
            <a:r>
              <a:rPr lang="en-US">
                <a:cs typeface="+mn-ea"/>
                <a:sym typeface="+mn-lt"/>
              </a:rPr>
              <a:t>2.According to the organisation, they have developed a solar-powered water pump</a:t>
            </a:r>
            <a:endParaRPr lang="en-US">
              <a:cs typeface="+mn-ea"/>
              <a:sym typeface="+mn-lt"/>
            </a:endParaRPr>
          </a:p>
        </p:txBody>
      </p:sp>
      <p:sp>
        <p:nvSpPr>
          <p:cNvPr id="2161" name="Shape 2161"/>
          <p:cNvSpPr>
            <a:spLocks noGrp="1"/>
          </p:cNvSpPr>
          <p:nvPr>
            <p:ph type="body" idx="19"/>
          </p:nvPr>
        </p:nvSpPr>
        <p:spPr>
          <a:xfrm>
            <a:off x="14862636" y="10038484"/>
            <a:ext cx="4577428" cy="2159001"/>
          </a:xfrm>
        </p:spPr>
        <p:txBody>
          <a:bodyPr/>
          <a:lstStyle/>
          <a:p>
            <a:r>
              <a:rPr lang="en-US">
                <a:cs typeface="+mn-ea"/>
                <a:sym typeface="+mn-lt"/>
              </a:rPr>
              <a:t>3.Using its locally-sourced equipment to pump 30,000 clean litres of water to the village every day.</a:t>
            </a:r>
            <a:endParaRPr lang="en-US">
              <a:cs typeface="+mn-ea"/>
              <a:sym typeface="+mn-lt"/>
            </a:endParaRPr>
          </a:p>
        </p:txBody>
      </p:sp>
      <p:sp>
        <p:nvSpPr>
          <p:cNvPr id="2162" name="Shape 2162"/>
          <p:cNvSpPr>
            <a:spLocks noGrp="1"/>
          </p:cNvSpPr>
          <p:nvPr>
            <p:ph type="body" idx="20"/>
          </p:nvPr>
        </p:nvSpPr>
        <p:spPr>
          <a:xfrm>
            <a:off x="1577290" y="9144885"/>
            <a:ext cx="4629250" cy="574387"/>
          </a:xfrm>
        </p:spPr>
        <p:txBody>
          <a:bodyPr/>
          <a:lstStyle/>
          <a:p>
            <a:r>
              <a:rPr lang="en-US">
                <a:cs typeface="+mn-ea"/>
                <a:sym typeface="+mn-lt"/>
              </a:rPr>
              <a:t>Design</a:t>
            </a:r>
            <a:endParaRPr lang="en-US">
              <a:cs typeface="+mn-ea"/>
              <a:sym typeface="+mn-lt"/>
            </a:endParaRPr>
          </a:p>
        </p:txBody>
      </p:sp>
      <p:sp>
        <p:nvSpPr>
          <p:cNvPr id="2163" name="Shape 2163"/>
          <p:cNvSpPr>
            <a:spLocks noGrp="1"/>
          </p:cNvSpPr>
          <p:nvPr>
            <p:ph type="body" idx="21"/>
          </p:nvPr>
        </p:nvSpPr>
        <p:spPr>
          <a:xfrm>
            <a:off x="7977901" y="9308080"/>
            <a:ext cx="4564858" cy="574387"/>
          </a:xfrm>
        </p:spPr>
        <p:txBody>
          <a:bodyPr/>
          <a:lstStyle/>
          <a:p>
            <a:r>
              <a:rPr lang="en-US">
                <a:cs typeface="+mn-ea"/>
                <a:sym typeface="+mn-lt"/>
              </a:rPr>
              <a:t>Build</a:t>
            </a:r>
            <a:endParaRPr lang="en-US">
              <a:cs typeface="+mn-ea"/>
              <a:sym typeface="+mn-lt"/>
            </a:endParaRPr>
          </a:p>
        </p:txBody>
      </p:sp>
      <p:sp>
        <p:nvSpPr>
          <p:cNvPr id="2164" name="Shape 2164"/>
          <p:cNvSpPr>
            <a:spLocks noGrp="1"/>
          </p:cNvSpPr>
          <p:nvPr>
            <p:ph type="body" idx="22"/>
          </p:nvPr>
        </p:nvSpPr>
        <p:spPr>
          <a:xfrm>
            <a:off x="14863270" y="9351107"/>
            <a:ext cx="4577430" cy="574387"/>
          </a:xfrm>
        </p:spPr>
        <p:txBody>
          <a:bodyPr/>
          <a:lstStyle/>
          <a:p>
            <a:r>
              <a:rPr lang="en-US">
                <a:cs typeface="+mn-ea"/>
                <a:sym typeface="+mn-lt"/>
              </a:rPr>
              <a:t>Launch</a:t>
            </a:r>
            <a:endParaRPr lang="en-US">
              <a:cs typeface="+mn-ea"/>
              <a:sym typeface="+mn-lt"/>
            </a:endParaRPr>
          </a:p>
        </p:txBody>
      </p:sp>
      <p:sp>
        <p:nvSpPr>
          <p:cNvPr id="2154" name="Shape 2154"/>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55" name="Shape 2155"/>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65" name="Shape 2165"/>
          <p:cNvSpPr/>
          <p:nvPr/>
        </p:nvSpPr>
        <p:spPr>
          <a:xfrm>
            <a:off x="5743575" y="6871335"/>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
        <p:nvSpPr>
          <p:cNvPr id="2166" name="Shape 2166"/>
          <p:cNvSpPr/>
          <p:nvPr/>
        </p:nvSpPr>
        <p:spPr>
          <a:xfrm>
            <a:off x="12188190" y="6871335"/>
            <a:ext cx="2286001" cy="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pic>
        <p:nvPicPr>
          <p:cNvPr id="2167" name="photo-1465441494912-68f5747c3fe0.jpg"/>
          <p:cNvPicPr>
            <a:picLocks noChangeAspect="1"/>
          </p:cNvPicPr>
          <p:nvPr/>
        </p:nvPicPr>
        <p:blipFill>
          <a:blip r:embed="rId2"/>
          <a:srcRect l="57271" t="56549" r="27238" b="20126"/>
          <a:stretch>
            <a:fillRect/>
          </a:stretch>
        </p:blipFill>
        <p:spPr>
          <a:xfrm rot="21600000">
            <a:off x="16380448" y="6101871"/>
            <a:ext cx="1543074" cy="1538982"/>
          </a:xfrm>
          <a:custGeom>
            <a:avLst/>
            <a:gdLst/>
            <a:ahLst/>
            <a:cxnLst>
              <a:cxn ang="0">
                <a:pos x="wd2" y="hd2"/>
              </a:cxn>
              <a:cxn ang="5400000">
                <a:pos x="wd2" y="hd2"/>
              </a:cxn>
              <a:cxn ang="10800000">
                <a:pos x="wd2" y="hd2"/>
              </a:cxn>
              <a:cxn ang="16200000">
                <a:pos x="wd2" y="hd2"/>
              </a:cxn>
            </a:cxnLst>
            <a:rect l="0" t="0" r="r" b="b"/>
            <a:pathLst>
              <a:path w="21575" h="21575" extrusionOk="0">
                <a:moveTo>
                  <a:pt x="21349" y="228"/>
                </a:moveTo>
                <a:cubicBezTo>
                  <a:pt x="20533" y="32"/>
                  <a:pt x="19742" y="-22"/>
                  <a:pt x="18924" y="8"/>
                </a:cubicBezTo>
                <a:cubicBezTo>
                  <a:pt x="18079" y="66"/>
                  <a:pt x="17292" y="177"/>
                  <a:pt x="16531" y="433"/>
                </a:cubicBezTo>
                <a:cubicBezTo>
                  <a:pt x="15798" y="604"/>
                  <a:pt x="15092" y="922"/>
                  <a:pt x="14443" y="1291"/>
                </a:cubicBezTo>
                <a:cubicBezTo>
                  <a:pt x="13766" y="1631"/>
                  <a:pt x="13228" y="2053"/>
                  <a:pt x="12776" y="2506"/>
                </a:cubicBezTo>
                <a:cubicBezTo>
                  <a:pt x="12578" y="2704"/>
                  <a:pt x="12242" y="3042"/>
                  <a:pt x="11818" y="3466"/>
                </a:cubicBezTo>
                <a:cubicBezTo>
                  <a:pt x="11395" y="3891"/>
                  <a:pt x="10914" y="4373"/>
                  <a:pt x="10406" y="4883"/>
                </a:cubicBezTo>
                <a:cubicBezTo>
                  <a:pt x="9897" y="5392"/>
                  <a:pt x="9331" y="5960"/>
                  <a:pt x="8738" y="6555"/>
                </a:cubicBezTo>
                <a:cubicBezTo>
                  <a:pt x="8145" y="7149"/>
                  <a:pt x="7580" y="7716"/>
                  <a:pt x="7016" y="8282"/>
                </a:cubicBezTo>
                <a:cubicBezTo>
                  <a:pt x="7016" y="8282"/>
                  <a:pt x="7017" y="8283"/>
                  <a:pt x="0" y="9061"/>
                </a:cubicBezTo>
                <a:cubicBezTo>
                  <a:pt x="0" y="9061"/>
                  <a:pt x="-1" y="9060"/>
                  <a:pt x="12481" y="21576"/>
                </a:cubicBezTo>
                <a:cubicBezTo>
                  <a:pt x="12481" y="21576"/>
                  <a:pt x="12481" y="21578"/>
                  <a:pt x="13286" y="14514"/>
                </a:cubicBezTo>
                <a:cubicBezTo>
                  <a:pt x="13851" y="13947"/>
                  <a:pt x="14444" y="13353"/>
                  <a:pt x="15008" y="12787"/>
                </a:cubicBezTo>
                <a:cubicBezTo>
                  <a:pt x="15601" y="12192"/>
                  <a:pt x="16168" y="11624"/>
                  <a:pt x="16676" y="11114"/>
                </a:cubicBezTo>
                <a:cubicBezTo>
                  <a:pt x="17184" y="10605"/>
                  <a:pt x="17665" y="10123"/>
                  <a:pt x="18089" y="9698"/>
                </a:cubicBezTo>
                <a:cubicBezTo>
                  <a:pt x="18484" y="9302"/>
                  <a:pt x="18823" y="8962"/>
                  <a:pt x="19077" y="8707"/>
                </a:cubicBezTo>
                <a:cubicBezTo>
                  <a:pt x="19501" y="8282"/>
                  <a:pt x="19926" y="7744"/>
                  <a:pt x="20294" y="7094"/>
                </a:cubicBezTo>
                <a:cubicBezTo>
                  <a:pt x="20633" y="6415"/>
                  <a:pt x="20916" y="5736"/>
                  <a:pt x="21086" y="5001"/>
                </a:cubicBezTo>
                <a:cubicBezTo>
                  <a:pt x="21370" y="4265"/>
                  <a:pt x="21483" y="3479"/>
                  <a:pt x="21569" y="2660"/>
                </a:cubicBezTo>
                <a:cubicBezTo>
                  <a:pt x="21599" y="1840"/>
                  <a:pt x="21517" y="1019"/>
                  <a:pt x="21349" y="228"/>
                </a:cubicBezTo>
                <a:close/>
                <a:moveTo>
                  <a:pt x="20616" y="964"/>
                </a:moveTo>
                <a:cubicBezTo>
                  <a:pt x="20670" y="1698"/>
                  <a:pt x="20669" y="2375"/>
                  <a:pt x="20612" y="3053"/>
                </a:cubicBezTo>
                <a:cubicBezTo>
                  <a:pt x="20554" y="3788"/>
                  <a:pt x="20407" y="4438"/>
                  <a:pt x="20180" y="5060"/>
                </a:cubicBezTo>
                <a:cubicBezTo>
                  <a:pt x="20010" y="5682"/>
                  <a:pt x="19730" y="6245"/>
                  <a:pt x="19419" y="6783"/>
                </a:cubicBezTo>
                <a:cubicBezTo>
                  <a:pt x="19108" y="7320"/>
                  <a:pt x="18766" y="7776"/>
                  <a:pt x="18399" y="8144"/>
                </a:cubicBezTo>
                <a:cubicBezTo>
                  <a:pt x="18399" y="8144"/>
                  <a:pt x="18398" y="8145"/>
                  <a:pt x="9362" y="17205"/>
                </a:cubicBezTo>
                <a:lnTo>
                  <a:pt x="4359" y="12189"/>
                </a:lnTo>
                <a:cubicBezTo>
                  <a:pt x="4359" y="12189"/>
                  <a:pt x="4360" y="12188"/>
                  <a:pt x="13396" y="3128"/>
                </a:cubicBezTo>
                <a:cubicBezTo>
                  <a:pt x="13763" y="2760"/>
                  <a:pt x="14217" y="2417"/>
                  <a:pt x="14753" y="2105"/>
                </a:cubicBezTo>
                <a:cubicBezTo>
                  <a:pt x="15289" y="1793"/>
                  <a:pt x="15852" y="1513"/>
                  <a:pt x="16472" y="1342"/>
                </a:cubicBezTo>
                <a:cubicBezTo>
                  <a:pt x="17120" y="1143"/>
                  <a:pt x="17769" y="995"/>
                  <a:pt x="18473" y="909"/>
                </a:cubicBezTo>
                <a:cubicBezTo>
                  <a:pt x="19149" y="851"/>
                  <a:pt x="19855" y="881"/>
                  <a:pt x="20616" y="964"/>
                </a:cubicBezTo>
                <a:close/>
                <a:moveTo>
                  <a:pt x="16974" y="4615"/>
                </a:moveTo>
                <a:cubicBezTo>
                  <a:pt x="16749" y="4390"/>
                  <a:pt x="16466" y="4219"/>
                  <a:pt x="16213" y="4135"/>
                </a:cubicBezTo>
                <a:cubicBezTo>
                  <a:pt x="15931" y="4023"/>
                  <a:pt x="15648" y="3970"/>
                  <a:pt x="15338" y="3942"/>
                </a:cubicBezTo>
                <a:cubicBezTo>
                  <a:pt x="15084" y="3971"/>
                  <a:pt x="14804" y="4025"/>
                  <a:pt x="14522" y="4139"/>
                </a:cubicBezTo>
                <a:cubicBezTo>
                  <a:pt x="14268" y="4224"/>
                  <a:pt x="14045" y="4396"/>
                  <a:pt x="13819" y="4623"/>
                </a:cubicBezTo>
                <a:cubicBezTo>
                  <a:pt x="13594" y="4849"/>
                  <a:pt x="13419" y="5076"/>
                  <a:pt x="13305" y="5359"/>
                </a:cubicBezTo>
                <a:cubicBezTo>
                  <a:pt x="13192" y="5641"/>
                  <a:pt x="13137" y="5923"/>
                  <a:pt x="13137" y="6149"/>
                </a:cubicBezTo>
                <a:cubicBezTo>
                  <a:pt x="13164" y="6460"/>
                  <a:pt x="13189" y="6772"/>
                  <a:pt x="13302" y="7054"/>
                </a:cubicBezTo>
                <a:cubicBezTo>
                  <a:pt x="13385" y="7308"/>
                  <a:pt x="13587" y="7561"/>
                  <a:pt x="13812" y="7786"/>
                </a:cubicBezTo>
                <a:cubicBezTo>
                  <a:pt x="14008" y="7983"/>
                  <a:pt x="14257" y="8182"/>
                  <a:pt x="14510" y="8266"/>
                </a:cubicBezTo>
                <a:cubicBezTo>
                  <a:pt x="14792" y="8378"/>
                  <a:pt x="15103" y="8404"/>
                  <a:pt x="15385" y="8404"/>
                </a:cubicBezTo>
                <a:cubicBezTo>
                  <a:pt x="15639" y="8431"/>
                  <a:pt x="15920" y="8376"/>
                  <a:pt x="16174" y="8235"/>
                </a:cubicBezTo>
                <a:cubicBezTo>
                  <a:pt x="16456" y="8121"/>
                  <a:pt x="16686" y="7950"/>
                  <a:pt x="16911" y="7723"/>
                </a:cubicBezTo>
                <a:cubicBezTo>
                  <a:pt x="17137" y="7497"/>
                  <a:pt x="17305" y="7269"/>
                  <a:pt x="17390" y="7015"/>
                </a:cubicBezTo>
                <a:cubicBezTo>
                  <a:pt x="17532" y="6760"/>
                  <a:pt x="17586" y="6479"/>
                  <a:pt x="17586" y="6197"/>
                </a:cubicBezTo>
                <a:cubicBezTo>
                  <a:pt x="17587" y="5914"/>
                  <a:pt x="17534" y="5629"/>
                  <a:pt x="17422" y="5347"/>
                </a:cubicBezTo>
                <a:cubicBezTo>
                  <a:pt x="17338" y="5093"/>
                  <a:pt x="17171" y="4812"/>
                  <a:pt x="16974" y="4615"/>
                </a:cubicBezTo>
                <a:close/>
                <a:moveTo>
                  <a:pt x="16295" y="5296"/>
                </a:moveTo>
                <a:cubicBezTo>
                  <a:pt x="16408" y="5408"/>
                  <a:pt x="16518" y="5524"/>
                  <a:pt x="16574" y="5693"/>
                </a:cubicBezTo>
                <a:cubicBezTo>
                  <a:pt x="16658" y="5834"/>
                  <a:pt x="16716" y="6003"/>
                  <a:pt x="16688" y="6201"/>
                </a:cubicBezTo>
                <a:cubicBezTo>
                  <a:pt x="16716" y="6342"/>
                  <a:pt x="16658" y="6511"/>
                  <a:pt x="16601" y="6681"/>
                </a:cubicBezTo>
                <a:cubicBezTo>
                  <a:pt x="16517" y="6822"/>
                  <a:pt x="16404" y="6988"/>
                  <a:pt x="16291" y="7102"/>
                </a:cubicBezTo>
                <a:cubicBezTo>
                  <a:pt x="16150" y="7243"/>
                  <a:pt x="15981" y="7359"/>
                  <a:pt x="15840" y="7444"/>
                </a:cubicBezTo>
                <a:cubicBezTo>
                  <a:pt x="15671" y="7501"/>
                  <a:pt x="15531" y="7530"/>
                  <a:pt x="15362" y="7530"/>
                </a:cubicBezTo>
                <a:cubicBezTo>
                  <a:pt x="15192" y="7531"/>
                  <a:pt x="14992" y="7505"/>
                  <a:pt x="14851" y="7420"/>
                </a:cubicBezTo>
                <a:cubicBezTo>
                  <a:pt x="14682" y="7364"/>
                  <a:pt x="14544" y="7277"/>
                  <a:pt x="14432" y="7164"/>
                </a:cubicBezTo>
                <a:cubicBezTo>
                  <a:pt x="14263" y="6995"/>
                  <a:pt x="14174" y="6854"/>
                  <a:pt x="14118" y="6684"/>
                </a:cubicBezTo>
                <a:cubicBezTo>
                  <a:pt x="14033" y="6543"/>
                  <a:pt x="14011" y="6346"/>
                  <a:pt x="14012" y="6177"/>
                </a:cubicBezTo>
                <a:cubicBezTo>
                  <a:pt x="14012" y="6007"/>
                  <a:pt x="14037" y="5863"/>
                  <a:pt x="14094" y="5693"/>
                </a:cubicBezTo>
                <a:cubicBezTo>
                  <a:pt x="14179" y="5552"/>
                  <a:pt x="14294" y="5382"/>
                  <a:pt x="14435" y="5241"/>
                </a:cubicBezTo>
                <a:cubicBezTo>
                  <a:pt x="14548" y="5127"/>
                  <a:pt x="14714" y="5015"/>
                  <a:pt x="14855" y="4930"/>
                </a:cubicBezTo>
                <a:cubicBezTo>
                  <a:pt x="15025" y="4873"/>
                  <a:pt x="15197" y="4819"/>
                  <a:pt x="15338" y="4847"/>
                </a:cubicBezTo>
                <a:cubicBezTo>
                  <a:pt x="15535" y="4819"/>
                  <a:pt x="15700" y="4873"/>
                  <a:pt x="15840" y="4957"/>
                </a:cubicBezTo>
                <a:cubicBezTo>
                  <a:pt x="16009" y="5013"/>
                  <a:pt x="16127" y="5127"/>
                  <a:pt x="16295" y="5296"/>
                </a:cubicBezTo>
                <a:close/>
                <a:moveTo>
                  <a:pt x="6058" y="9242"/>
                </a:moveTo>
                <a:cubicBezTo>
                  <a:pt x="6058" y="9242"/>
                  <a:pt x="6055" y="9245"/>
                  <a:pt x="3739" y="11567"/>
                </a:cubicBezTo>
                <a:lnTo>
                  <a:pt x="1942" y="9765"/>
                </a:lnTo>
                <a:cubicBezTo>
                  <a:pt x="1942" y="9765"/>
                  <a:pt x="1943" y="9759"/>
                  <a:pt x="6058" y="9242"/>
                </a:cubicBezTo>
                <a:close/>
                <a:moveTo>
                  <a:pt x="12301" y="15501"/>
                </a:moveTo>
                <a:lnTo>
                  <a:pt x="11779" y="19628"/>
                </a:lnTo>
                <a:cubicBezTo>
                  <a:pt x="11779" y="19628"/>
                  <a:pt x="11781" y="19630"/>
                  <a:pt x="9982" y="17826"/>
                </a:cubicBezTo>
                <a:cubicBezTo>
                  <a:pt x="10123" y="17685"/>
                  <a:pt x="10295" y="17512"/>
                  <a:pt x="10465" y="17342"/>
                </a:cubicBezTo>
                <a:cubicBezTo>
                  <a:pt x="10634" y="17173"/>
                  <a:pt x="10801" y="17005"/>
                  <a:pt x="10971" y="16835"/>
                </a:cubicBezTo>
                <a:cubicBezTo>
                  <a:pt x="11168" y="16637"/>
                  <a:pt x="11397" y="16408"/>
                  <a:pt x="11595" y="16209"/>
                </a:cubicBezTo>
                <a:cubicBezTo>
                  <a:pt x="11821" y="15983"/>
                  <a:pt x="12047" y="15756"/>
                  <a:pt x="12301" y="15501"/>
                </a:cubicBezTo>
                <a:close/>
                <a:moveTo>
                  <a:pt x="3739" y="14053"/>
                </a:moveTo>
                <a:cubicBezTo>
                  <a:pt x="1847" y="15950"/>
                  <a:pt x="1848" y="15950"/>
                  <a:pt x="1848" y="15950"/>
                </a:cubicBezTo>
                <a:cubicBezTo>
                  <a:pt x="2494" y="16598"/>
                  <a:pt x="2491" y="16595"/>
                  <a:pt x="2491" y="16595"/>
                </a:cubicBezTo>
                <a:cubicBezTo>
                  <a:pt x="4383" y="14698"/>
                  <a:pt x="4383" y="14699"/>
                  <a:pt x="4383" y="14699"/>
                </a:cubicBezTo>
                <a:lnTo>
                  <a:pt x="3739" y="14053"/>
                </a:lnTo>
                <a:close/>
                <a:moveTo>
                  <a:pt x="5313" y="15631"/>
                </a:moveTo>
                <a:cubicBezTo>
                  <a:pt x="2178" y="18774"/>
                  <a:pt x="2177" y="18774"/>
                  <a:pt x="2177" y="18774"/>
                </a:cubicBezTo>
                <a:cubicBezTo>
                  <a:pt x="2796" y="19395"/>
                  <a:pt x="2793" y="19392"/>
                  <a:pt x="2793" y="19392"/>
                </a:cubicBezTo>
                <a:cubicBezTo>
                  <a:pt x="5928" y="16249"/>
                  <a:pt x="5929" y="16249"/>
                  <a:pt x="5929" y="16249"/>
                </a:cubicBezTo>
                <a:lnTo>
                  <a:pt x="5313" y="15631"/>
                </a:lnTo>
                <a:close/>
                <a:moveTo>
                  <a:pt x="6886" y="17209"/>
                </a:moveTo>
                <a:cubicBezTo>
                  <a:pt x="4994" y="19106"/>
                  <a:pt x="4995" y="19105"/>
                  <a:pt x="4995" y="19105"/>
                </a:cubicBezTo>
                <a:cubicBezTo>
                  <a:pt x="5613" y="19725"/>
                  <a:pt x="5615" y="19727"/>
                  <a:pt x="5615" y="19727"/>
                </a:cubicBezTo>
                <a:cubicBezTo>
                  <a:pt x="7507" y="17830"/>
                  <a:pt x="7506" y="17830"/>
                  <a:pt x="7506" y="17830"/>
                </a:cubicBezTo>
                <a:lnTo>
                  <a:pt x="6886" y="17209"/>
                </a:lnTo>
                <a:close/>
              </a:path>
            </a:pathLst>
          </a:custGeom>
          <a:ln w="12700">
            <a:miter lim="400000"/>
            <a:headEnd/>
            <a:tailEnd/>
          </a:ln>
        </p:spPr>
      </p:pic>
      <p:pic>
        <p:nvPicPr>
          <p:cNvPr id="2168" name="3bf33993.jpg"/>
          <p:cNvPicPr>
            <a:picLocks noChangeAspect="1"/>
          </p:cNvPicPr>
          <p:nvPr/>
        </p:nvPicPr>
        <p:blipFill>
          <a:blip r:embed="rId3"/>
          <a:srcRect l="75220" t="42924" r="10065" b="33927"/>
          <a:stretch>
            <a:fillRect/>
          </a:stretch>
        </p:blipFill>
        <p:spPr>
          <a:xfrm>
            <a:off x="3047761" y="6045862"/>
            <a:ext cx="1688307" cy="1778001"/>
          </a:xfrm>
          <a:custGeom>
            <a:avLst/>
            <a:gdLst/>
            <a:ahLst/>
            <a:cxnLst>
              <a:cxn ang="0">
                <a:pos x="wd2" y="hd2"/>
              </a:cxn>
              <a:cxn ang="5400000">
                <a:pos x="wd2" y="hd2"/>
              </a:cxn>
              <a:cxn ang="10800000">
                <a:pos x="wd2" y="hd2"/>
              </a:cxn>
              <a:cxn ang="16200000">
                <a:pos x="wd2" y="hd2"/>
              </a:cxn>
            </a:cxnLst>
            <a:rect l="0" t="0" r="r" b="b"/>
            <a:pathLst>
              <a:path w="21600" h="21600" extrusionOk="0">
                <a:moveTo>
                  <a:pt x="6515" y="0"/>
                </a:moveTo>
                <a:cubicBezTo>
                  <a:pt x="6185" y="0"/>
                  <a:pt x="5859" y="69"/>
                  <a:pt x="5529" y="207"/>
                </a:cubicBezTo>
                <a:cubicBezTo>
                  <a:pt x="5237" y="311"/>
                  <a:pt x="4977" y="486"/>
                  <a:pt x="4758" y="694"/>
                </a:cubicBezTo>
                <a:cubicBezTo>
                  <a:pt x="4538" y="902"/>
                  <a:pt x="4355" y="1145"/>
                  <a:pt x="4245" y="1422"/>
                </a:cubicBezTo>
                <a:cubicBezTo>
                  <a:pt x="4098" y="1734"/>
                  <a:pt x="4027" y="2012"/>
                  <a:pt x="4027" y="2324"/>
                </a:cubicBezTo>
                <a:cubicBezTo>
                  <a:pt x="4027" y="2324"/>
                  <a:pt x="4027" y="2321"/>
                  <a:pt x="4027" y="7141"/>
                </a:cubicBezTo>
                <a:cubicBezTo>
                  <a:pt x="4027" y="7141"/>
                  <a:pt x="4027" y="7142"/>
                  <a:pt x="696" y="10366"/>
                </a:cubicBezTo>
                <a:cubicBezTo>
                  <a:pt x="439" y="10574"/>
                  <a:pt x="257" y="10817"/>
                  <a:pt x="147" y="11094"/>
                </a:cubicBezTo>
                <a:cubicBezTo>
                  <a:pt x="37" y="11371"/>
                  <a:pt x="0" y="11651"/>
                  <a:pt x="0" y="11928"/>
                </a:cubicBezTo>
                <a:cubicBezTo>
                  <a:pt x="0" y="12240"/>
                  <a:pt x="37" y="12514"/>
                  <a:pt x="147" y="12791"/>
                </a:cubicBezTo>
                <a:cubicBezTo>
                  <a:pt x="257" y="13069"/>
                  <a:pt x="439" y="13315"/>
                  <a:pt x="696" y="13558"/>
                </a:cubicBezTo>
                <a:cubicBezTo>
                  <a:pt x="696" y="13558"/>
                  <a:pt x="694" y="13558"/>
                  <a:pt x="5271" y="17892"/>
                </a:cubicBezTo>
                <a:cubicBezTo>
                  <a:pt x="5380" y="17996"/>
                  <a:pt x="5490" y="18098"/>
                  <a:pt x="5636" y="18167"/>
                </a:cubicBezTo>
                <a:cubicBezTo>
                  <a:pt x="5783" y="18271"/>
                  <a:pt x="5931" y="18340"/>
                  <a:pt x="6078" y="18374"/>
                </a:cubicBezTo>
                <a:cubicBezTo>
                  <a:pt x="6224" y="18444"/>
                  <a:pt x="6368" y="18480"/>
                  <a:pt x="6515" y="18514"/>
                </a:cubicBezTo>
                <a:cubicBezTo>
                  <a:pt x="6661" y="18549"/>
                  <a:pt x="6845" y="18582"/>
                  <a:pt x="6992" y="18582"/>
                </a:cubicBezTo>
                <a:cubicBezTo>
                  <a:pt x="7138" y="18582"/>
                  <a:pt x="7323" y="18549"/>
                  <a:pt x="7469" y="18514"/>
                </a:cubicBezTo>
                <a:cubicBezTo>
                  <a:pt x="7579" y="18480"/>
                  <a:pt x="7759" y="18444"/>
                  <a:pt x="7906" y="18374"/>
                </a:cubicBezTo>
                <a:cubicBezTo>
                  <a:pt x="8016" y="18340"/>
                  <a:pt x="8166" y="18271"/>
                  <a:pt x="8312" y="18167"/>
                </a:cubicBezTo>
                <a:cubicBezTo>
                  <a:pt x="8458" y="18098"/>
                  <a:pt x="8603" y="17996"/>
                  <a:pt x="8713" y="17892"/>
                </a:cubicBezTo>
                <a:cubicBezTo>
                  <a:pt x="8713" y="17892"/>
                  <a:pt x="8716" y="17890"/>
                  <a:pt x="14537" y="12343"/>
                </a:cubicBezTo>
                <a:cubicBezTo>
                  <a:pt x="14537" y="12343"/>
                  <a:pt x="14533" y="12343"/>
                  <a:pt x="19549" y="12343"/>
                </a:cubicBezTo>
                <a:cubicBezTo>
                  <a:pt x="19549" y="12343"/>
                  <a:pt x="19550" y="12344"/>
                  <a:pt x="17061" y="9951"/>
                </a:cubicBezTo>
                <a:lnTo>
                  <a:pt x="9079" y="2391"/>
                </a:lnTo>
                <a:cubicBezTo>
                  <a:pt x="9079" y="2391"/>
                  <a:pt x="9082" y="2393"/>
                  <a:pt x="8972" y="2531"/>
                </a:cubicBezTo>
                <a:cubicBezTo>
                  <a:pt x="8972" y="2531"/>
                  <a:pt x="8972" y="2532"/>
                  <a:pt x="8972" y="2324"/>
                </a:cubicBezTo>
                <a:cubicBezTo>
                  <a:pt x="8972" y="2012"/>
                  <a:pt x="8895" y="1734"/>
                  <a:pt x="8749" y="1422"/>
                </a:cubicBezTo>
                <a:cubicBezTo>
                  <a:pt x="8639" y="1145"/>
                  <a:pt x="8455" y="902"/>
                  <a:pt x="8236" y="694"/>
                </a:cubicBezTo>
                <a:cubicBezTo>
                  <a:pt x="8016" y="486"/>
                  <a:pt x="7762" y="311"/>
                  <a:pt x="7469" y="207"/>
                </a:cubicBezTo>
                <a:cubicBezTo>
                  <a:pt x="7140" y="69"/>
                  <a:pt x="6844" y="0"/>
                  <a:pt x="6515" y="0"/>
                </a:cubicBezTo>
                <a:close/>
                <a:moveTo>
                  <a:pt x="6515" y="762"/>
                </a:moveTo>
                <a:cubicBezTo>
                  <a:pt x="6734" y="762"/>
                  <a:pt x="6956" y="832"/>
                  <a:pt x="7139" y="902"/>
                </a:cubicBezTo>
                <a:cubicBezTo>
                  <a:pt x="7322" y="1006"/>
                  <a:pt x="7505" y="1110"/>
                  <a:pt x="7652" y="1249"/>
                </a:cubicBezTo>
                <a:cubicBezTo>
                  <a:pt x="7798" y="1387"/>
                  <a:pt x="7909" y="1562"/>
                  <a:pt x="7982" y="1736"/>
                </a:cubicBezTo>
                <a:cubicBezTo>
                  <a:pt x="8092" y="1909"/>
                  <a:pt x="8129" y="2116"/>
                  <a:pt x="8129" y="2324"/>
                </a:cubicBezTo>
                <a:cubicBezTo>
                  <a:pt x="8129" y="2324"/>
                  <a:pt x="8129" y="2322"/>
                  <a:pt x="8129" y="3293"/>
                </a:cubicBezTo>
                <a:cubicBezTo>
                  <a:pt x="8129" y="3293"/>
                  <a:pt x="8128" y="3293"/>
                  <a:pt x="4869" y="6379"/>
                </a:cubicBezTo>
                <a:cubicBezTo>
                  <a:pt x="4869" y="6379"/>
                  <a:pt x="4869" y="6380"/>
                  <a:pt x="4869" y="2324"/>
                </a:cubicBezTo>
                <a:cubicBezTo>
                  <a:pt x="4869" y="2116"/>
                  <a:pt x="4908" y="1909"/>
                  <a:pt x="4981" y="1736"/>
                </a:cubicBezTo>
                <a:cubicBezTo>
                  <a:pt x="5091" y="1562"/>
                  <a:pt x="5200" y="1387"/>
                  <a:pt x="5347" y="1249"/>
                </a:cubicBezTo>
                <a:cubicBezTo>
                  <a:pt x="5493" y="1110"/>
                  <a:pt x="5676" y="1006"/>
                  <a:pt x="5860" y="902"/>
                </a:cubicBezTo>
                <a:cubicBezTo>
                  <a:pt x="6043" y="832"/>
                  <a:pt x="6258" y="762"/>
                  <a:pt x="6515" y="762"/>
                </a:cubicBezTo>
                <a:close/>
                <a:moveTo>
                  <a:pt x="9043" y="3534"/>
                </a:moveTo>
                <a:cubicBezTo>
                  <a:pt x="9043" y="3534"/>
                  <a:pt x="9043" y="3537"/>
                  <a:pt x="17573" y="11581"/>
                </a:cubicBezTo>
                <a:cubicBezTo>
                  <a:pt x="17573" y="11581"/>
                  <a:pt x="17575" y="11581"/>
                  <a:pt x="14207" y="11581"/>
                </a:cubicBezTo>
                <a:lnTo>
                  <a:pt x="8089" y="17338"/>
                </a:lnTo>
                <a:cubicBezTo>
                  <a:pt x="7942" y="17511"/>
                  <a:pt x="7764" y="17612"/>
                  <a:pt x="7581" y="17646"/>
                </a:cubicBezTo>
                <a:cubicBezTo>
                  <a:pt x="7398" y="17716"/>
                  <a:pt x="7176" y="17753"/>
                  <a:pt x="6956" y="17753"/>
                </a:cubicBezTo>
                <a:cubicBezTo>
                  <a:pt x="6773" y="17752"/>
                  <a:pt x="6555" y="17716"/>
                  <a:pt x="6372" y="17646"/>
                </a:cubicBezTo>
                <a:cubicBezTo>
                  <a:pt x="6153" y="17612"/>
                  <a:pt x="5969" y="17511"/>
                  <a:pt x="5860" y="17338"/>
                </a:cubicBezTo>
                <a:cubicBezTo>
                  <a:pt x="5860" y="17338"/>
                  <a:pt x="5857" y="17337"/>
                  <a:pt x="1244" y="13003"/>
                </a:cubicBezTo>
                <a:cubicBezTo>
                  <a:pt x="1098" y="12865"/>
                  <a:pt x="987" y="12690"/>
                  <a:pt x="914" y="12516"/>
                </a:cubicBezTo>
                <a:cubicBezTo>
                  <a:pt x="841" y="12343"/>
                  <a:pt x="807" y="12136"/>
                  <a:pt x="807" y="11928"/>
                </a:cubicBezTo>
                <a:cubicBezTo>
                  <a:pt x="807" y="11755"/>
                  <a:pt x="841" y="11582"/>
                  <a:pt x="914" y="11374"/>
                </a:cubicBezTo>
                <a:cubicBezTo>
                  <a:pt x="987" y="11200"/>
                  <a:pt x="1098" y="11060"/>
                  <a:pt x="1244" y="10887"/>
                </a:cubicBezTo>
                <a:cubicBezTo>
                  <a:pt x="1244" y="10887"/>
                  <a:pt x="1246" y="10885"/>
                  <a:pt x="8129" y="4402"/>
                </a:cubicBezTo>
                <a:cubicBezTo>
                  <a:pt x="8129" y="4402"/>
                  <a:pt x="8129" y="4403"/>
                  <a:pt x="8129" y="9257"/>
                </a:cubicBezTo>
                <a:cubicBezTo>
                  <a:pt x="8129" y="9257"/>
                  <a:pt x="8130" y="9257"/>
                  <a:pt x="8972" y="9257"/>
                </a:cubicBezTo>
                <a:cubicBezTo>
                  <a:pt x="8972" y="9257"/>
                  <a:pt x="8972" y="9257"/>
                  <a:pt x="8972" y="3640"/>
                </a:cubicBezTo>
                <a:cubicBezTo>
                  <a:pt x="8972" y="3640"/>
                  <a:pt x="8970" y="3638"/>
                  <a:pt x="9043" y="3534"/>
                </a:cubicBezTo>
                <a:close/>
                <a:moveTo>
                  <a:pt x="18929" y="13866"/>
                </a:moveTo>
                <a:cubicBezTo>
                  <a:pt x="17282" y="16085"/>
                  <a:pt x="16404" y="17754"/>
                  <a:pt x="16294" y="18794"/>
                </a:cubicBezTo>
                <a:cubicBezTo>
                  <a:pt x="16294" y="18863"/>
                  <a:pt x="16294" y="18893"/>
                  <a:pt x="16294" y="18963"/>
                </a:cubicBezTo>
                <a:cubicBezTo>
                  <a:pt x="16294" y="18997"/>
                  <a:pt x="16294" y="19034"/>
                  <a:pt x="16294" y="19069"/>
                </a:cubicBezTo>
                <a:cubicBezTo>
                  <a:pt x="16294" y="19415"/>
                  <a:pt x="16366" y="19760"/>
                  <a:pt x="16512" y="20038"/>
                </a:cubicBezTo>
                <a:cubicBezTo>
                  <a:pt x="16659" y="20350"/>
                  <a:pt x="16841" y="20629"/>
                  <a:pt x="17061" y="20872"/>
                </a:cubicBezTo>
                <a:cubicBezTo>
                  <a:pt x="17317" y="21080"/>
                  <a:pt x="17611" y="21254"/>
                  <a:pt x="17904" y="21393"/>
                </a:cubicBezTo>
                <a:cubicBezTo>
                  <a:pt x="18233" y="21531"/>
                  <a:pt x="18599" y="21600"/>
                  <a:pt x="18965" y="21600"/>
                </a:cubicBezTo>
                <a:cubicBezTo>
                  <a:pt x="19331" y="21600"/>
                  <a:pt x="19662" y="21531"/>
                  <a:pt x="19955" y="21393"/>
                </a:cubicBezTo>
                <a:cubicBezTo>
                  <a:pt x="20284" y="21254"/>
                  <a:pt x="20577" y="21080"/>
                  <a:pt x="20833" y="20872"/>
                </a:cubicBezTo>
                <a:cubicBezTo>
                  <a:pt x="21053" y="20629"/>
                  <a:pt x="21235" y="20350"/>
                  <a:pt x="21382" y="20038"/>
                </a:cubicBezTo>
                <a:cubicBezTo>
                  <a:pt x="21528" y="19760"/>
                  <a:pt x="21600" y="19415"/>
                  <a:pt x="21600" y="19069"/>
                </a:cubicBezTo>
                <a:cubicBezTo>
                  <a:pt x="21563" y="19034"/>
                  <a:pt x="21529" y="18998"/>
                  <a:pt x="21529" y="18929"/>
                </a:cubicBezTo>
                <a:cubicBezTo>
                  <a:pt x="21529" y="18860"/>
                  <a:pt x="21525" y="18790"/>
                  <a:pt x="21488" y="18755"/>
                </a:cubicBezTo>
                <a:cubicBezTo>
                  <a:pt x="21378" y="17681"/>
                  <a:pt x="20540" y="16051"/>
                  <a:pt x="18929" y="13866"/>
                </a:cubicBezTo>
                <a:close/>
                <a:moveTo>
                  <a:pt x="18853" y="15188"/>
                </a:moveTo>
                <a:cubicBezTo>
                  <a:pt x="19073" y="15465"/>
                  <a:pt x="19259" y="15738"/>
                  <a:pt x="19442" y="16051"/>
                </a:cubicBezTo>
                <a:cubicBezTo>
                  <a:pt x="19625" y="16328"/>
                  <a:pt x="19806" y="16644"/>
                  <a:pt x="20026" y="16991"/>
                </a:cubicBezTo>
                <a:cubicBezTo>
                  <a:pt x="20172" y="17303"/>
                  <a:pt x="20317" y="17648"/>
                  <a:pt x="20427" y="17960"/>
                </a:cubicBezTo>
                <a:cubicBezTo>
                  <a:pt x="20574" y="18272"/>
                  <a:pt x="20649" y="18585"/>
                  <a:pt x="20686" y="18828"/>
                </a:cubicBezTo>
                <a:cubicBezTo>
                  <a:pt x="20686" y="18897"/>
                  <a:pt x="20686" y="18928"/>
                  <a:pt x="20686" y="18963"/>
                </a:cubicBezTo>
                <a:cubicBezTo>
                  <a:pt x="20686" y="18997"/>
                  <a:pt x="20686" y="19034"/>
                  <a:pt x="20686" y="19069"/>
                </a:cubicBezTo>
                <a:cubicBezTo>
                  <a:pt x="20723" y="19311"/>
                  <a:pt x="20684" y="19521"/>
                  <a:pt x="20574" y="19729"/>
                </a:cubicBezTo>
                <a:cubicBezTo>
                  <a:pt x="20501" y="19937"/>
                  <a:pt x="20355" y="20144"/>
                  <a:pt x="20209" y="20318"/>
                </a:cubicBezTo>
                <a:cubicBezTo>
                  <a:pt x="20026" y="20491"/>
                  <a:pt x="19844" y="20594"/>
                  <a:pt x="19625" y="20698"/>
                </a:cubicBezTo>
                <a:cubicBezTo>
                  <a:pt x="19405" y="20768"/>
                  <a:pt x="19185" y="20838"/>
                  <a:pt x="18929" y="20838"/>
                </a:cubicBezTo>
                <a:cubicBezTo>
                  <a:pt x="18673" y="20838"/>
                  <a:pt x="18418" y="20768"/>
                  <a:pt x="18198" y="20698"/>
                </a:cubicBezTo>
                <a:cubicBezTo>
                  <a:pt x="17978" y="20594"/>
                  <a:pt x="17791" y="20491"/>
                  <a:pt x="17645" y="20318"/>
                </a:cubicBezTo>
                <a:cubicBezTo>
                  <a:pt x="17425" y="20144"/>
                  <a:pt x="17281" y="19937"/>
                  <a:pt x="17208" y="19729"/>
                </a:cubicBezTo>
                <a:cubicBezTo>
                  <a:pt x="17098" y="19521"/>
                  <a:pt x="17061" y="19311"/>
                  <a:pt x="17061" y="19069"/>
                </a:cubicBezTo>
                <a:cubicBezTo>
                  <a:pt x="17061" y="19034"/>
                  <a:pt x="17061" y="18997"/>
                  <a:pt x="17061" y="18963"/>
                </a:cubicBezTo>
                <a:cubicBezTo>
                  <a:pt x="17061" y="18928"/>
                  <a:pt x="17061" y="18895"/>
                  <a:pt x="17061" y="18895"/>
                </a:cubicBezTo>
                <a:cubicBezTo>
                  <a:pt x="17097" y="18618"/>
                  <a:pt x="17169" y="18306"/>
                  <a:pt x="17279" y="17994"/>
                </a:cubicBezTo>
                <a:cubicBezTo>
                  <a:pt x="17425" y="17647"/>
                  <a:pt x="17574" y="17303"/>
                  <a:pt x="17721" y="16991"/>
                </a:cubicBezTo>
                <a:cubicBezTo>
                  <a:pt x="17904" y="16644"/>
                  <a:pt x="18122" y="16328"/>
                  <a:pt x="18305" y="16051"/>
                </a:cubicBezTo>
                <a:cubicBezTo>
                  <a:pt x="18488" y="15738"/>
                  <a:pt x="18670" y="15465"/>
                  <a:pt x="18853" y="15188"/>
                </a:cubicBezTo>
                <a:close/>
              </a:path>
            </a:pathLst>
          </a:custGeom>
          <a:ln w="12700">
            <a:miter lim="400000"/>
            <a:headEnd/>
            <a:tailEnd/>
          </a:ln>
        </p:spPr>
      </p:pic>
      <p:pic>
        <p:nvPicPr>
          <p:cNvPr id="2169" name="QGSbW0lOQiGXi0uZRhJm_PR_00803_retina.jpg"/>
          <p:cNvPicPr>
            <a:picLocks noChangeAspect="1"/>
          </p:cNvPicPr>
          <p:nvPr/>
        </p:nvPicPr>
        <p:blipFill>
          <a:blip r:embed="rId4"/>
          <a:srcRect l="41124" t="13958" r="35951" b="50000"/>
          <a:stretch>
            <a:fillRect/>
          </a:stretch>
        </p:blipFill>
        <p:spPr>
          <a:xfrm>
            <a:off x="9473366" y="6032527"/>
            <a:ext cx="1575198"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46" y="0"/>
                </a:moveTo>
                <a:lnTo>
                  <a:pt x="0" y="3780"/>
                </a:lnTo>
                <a:lnTo>
                  <a:pt x="0" y="17908"/>
                </a:lnTo>
                <a:lnTo>
                  <a:pt x="10846" y="21600"/>
                </a:lnTo>
                <a:lnTo>
                  <a:pt x="21600" y="17908"/>
                </a:lnTo>
                <a:lnTo>
                  <a:pt x="21600" y="3780"/>
                </a:lnTo>
                <a:lnTo>
                  <a:pt x="21224" y="3692"/>
                </a:lnTo>
                <a:lnTo>
                  <a:pt x="10846" y="0"/>
                </a:lnTo>
                <a:close/>
                <a:moveTo>
                  <a:pt x="10846" y="810"/>
                </a:moveTo>
                <a:lnTo>
                  <a:pt x="20093" y="4050"/>
                </a:lnTo>
                <a:lnTo>
                  <a:pt x="10846" y="7290"/>
                </a:lnTo>
                <a:lnTo>
                  <a:pt x="1605" y="4050"/>
                </a:lnTo>
                <a:lnTo>
                  <a:pt x="10846" y="810"/>
                </a:lnTo>
                <a:close/>
                <a:moveTo>
                  <a:pt x="849" y="4590"/>
                </a:moveTo>
                <a:lnTo>
                  <a:pt x="10378" y="7918"/>
                </a:lnTo>
                <a:lnTo>
                  <a:pt x="10378" y="20702"/>
                </a:lnTo>
                <a:lnTo>
                  <a:pt x="849" y="17368"/>
                </a:lnTo>
                <a:lnTo>
                  <a:pt x="849" y="4590"/>
                </a:lnTo>
                <a:close/>
                <a:moveTo>
                  <a:pt x="20849" y="4590"/>
                </a:moveTo>
                <a:lnTo>
                  <a:pt x="20849" y="17368"/>
                </a:lnTo>
                <a:lnTo>
                  <a:pt x="11227" y="20702"/>
                </a:lnTo>
                <a:lnTo>
                  <a:pt x="11227" y="7918"/>
                </a:lnTo>
                <a:lnTo>
                  <a:pt x="20849" y="4590"/>
                </a:lnTo>
                <a:close/>
              </a:path>
            </a:pathLst>
          </a:cu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Shape 2217"/>
          <p:cNvSpPr>
            <a:spLocks noGrp="1"/>
          </p:cNvSpPr>
          <p:nvPr>
            <p:ph type="body" idx="13"/>
          </p:nvPr>
        </p:nvSpPr>
        <p:spPr>
          <a:xfrm>
            <a:off x="7057202" y="7657425"/>
            <a:ext cx="1631856" cy="2729592"/>
          </a:xfrm>
        </p:spPr>
        <p:txBody>
          <a:bodyPr/>
          <a:lstStyle/>
          <a:p>
            <a:r>
              <a:rPr lang="is-IS">
                <a:latin typeface="+mn-lt"/>
                <a:ea typeface="+mn-ea"/>
                <a:cs typeface="+mn-ea"/>
                <a:sym typeface="+mn-lt"/>
              </a:rPr>
              <a:t>2</a:t>
            </a:r>
            <a:endParaRPr lang="is-IS">
              <a:latin typeface="+mn-lt"/>
              <a:ea typeface="+mn-ea"/>
              <a:cs typeface="+mn-ea"/>
              <a:sym typeface="+mn-lt"/>
            </a:endParaRPr>
          </a:p>
        </p:txBody>
      </p:sp>
      <p:sp>
        <p:nvSpPr>
          <p:cNvPr id="2218" name="Shape 2218"/>
          <p:cNvSpPr>
            <a:spLocks noGrp="1"/>
          </p:cNvSpPr>
          <p:nvPr>
            <p:ph type="body" idx="14"/>
          </p:nvPr>
        </p:nvSpPr>
        <p:spPr>
          <a:xfrm>
            <a:off x="12713187" y="7657425"/>
            <a:ext cx="1641474" cy="2729592"/>
          </a:xfrm>
        </p:spPr>
        <p:txBody>
          <a:bodyPr/>
          <a:lstStyle/>
          <a:p>
            <a:r>
              <a:rPr lang="en-US">
                <a:latin typeface="+mn-lt"/>
                <a:ea typeface="+mn-ea"/>
                <a:cs typeface="+mn-ea"/>
                <a:sym typeface="+mn-lt"/>
              </a:rPr>
              <a:t>3</a:t>
            </a:r>
            <a:endParaRPr lang="en-US">
              <a:latin typeface="+mn-lt"/>
              <a:ea typeface="+mn-ea"/>
              <a:cs typeface="+mn-ea"/>
              <a:sym typeface="+mn-lt"/>
            </a:endParaRPr>
          </a:p>
        </p:txBody>
      </p:sp>
      <p:sp>
        <p:nvSpPr>
          <p:cNvPr id="2219" name="Shape 2219"/>
          <p:cNvSpPr>
            <a:spLocks noGrp="1"/>
          </p:cNvSpPr>
          <p:nvPr>
            <p:ph type="body" idx="15"/>
          </p:nvPr>
        </p:nvSpPr>
        <p:spPr>
          <a:xfrm>
            <a:off x="948543" y="7657425"/>
            <a:ext cx="1641475" cy="2729592"/>
          </a:xfrm>
        </p:spPr>
        <p:txBody>
          <a:bodyPr/>
          <a:lstStyle/>
          <a:p>
            <a:r>
              <a:rPr lang="en-US">
                <a:latin typeface="+mn-lt"/>
                <a:ea typeface="+mn-ea"/>
                <a:cs typeface="+mn-ea"/>
                <a:sym typeface="+mn-lt"/>
              </a:rPr>
              <a:t>1</a:t>
            </a:r>
            <a:endParaRPr lang="en-US">
              <a:latin typeface="+mn-lt"/>
              <a:ea typeface="+mn-ea"/>
              <a:cs typeface="+mn-ea"/>
              <a:sym typeface="+mn-lt"/>
            </a:endParaRPr>
          </a:p>
        </p:txBody>
      </p:sp>
      <p:sp>
        <p:nvSpPr>
          <p:cNvPr id="2220" name="Shape 2220"/>
          <p:cNvSpPr>
            <a:spLocks noGrp="1"/>
          </p:cNvSpPr>
          <p:nvPr>
            <p:ph type="body" idx="16"/>
          </p:nvPr>
        </p:nvSpPr>
        <p:spPr>
          <a:xfrm>
            <a:off x="18502120" y="7657425"/>
            <a:ext cx="1705594" cy="2729592"/>
          </a:xfrm>
        </p:spPr>
        <p:txBody>
          <a:bodyPr/>
          <a:lstStyle/>
          <a:p>
            <a:r>
              <a:rPr lang="en-US">
                <a:latin typeface="+mn-lt"/>
                <a:ea typeface="+mn-ea"/>
                <a:cs typeface="+mn-ea"/>
                <a:sym typeface="+mn-lt"/>
              </a:rPr>
              <a:t>4</a:t>
            </a:r>
            <a:endParaRPr lang="en-US">
              <a:latin typeface="+mn-lt"/>
              <a:ea typeface="+mn-ea"/>
              <a:cs typeface="+mn-ea"/>
              <a:sym typeface="+mn-lt"/>
            </a:endParaRPr>
          </a:p>
        </p:txBody>
      </p:sp>
      <p:pic>
        <p:nvPicPr>
          <p:cNvPr id="3" name="图片占位符 2"/>
          <p:cNvPicPr>
            <a:picLocks noGrp="1" noChangeAspect="1"/>
          </p:cNvPicPr>
          <p:nvPr>
            <p:ph type="pic" idx="17"/>
          </p:nvPr>
        </p:nvPicPr>
        <p:blipFill>
          <a:blip r:embed="rId1">
            <a:extLst>
              <a:ext uri="{28A0092B-C50C-407E-A947-70E740481C1C}">
                <a14:useLocalDpi xmlns:a14="http://schemas.microsoft.com/office/drawing/2010/main" val="0"/>
              </a:ext>
            </a:extLst>
          </a:blip>
          <a:srcRect t="28906" b="28906"/>
          <a:stretch>
            <a:fillRect/>
          </a:stretch>
        </p:blipFill>
        <p:spPr/>
      </p:pic>
      <p:sp>
        <p:nvSpPr>
          <p:cNvPr id="2224" name="Shape 222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27" name="Shape 2227"/>
          <p:cNvSpPr>
            <a:spLocks noGrp="1"/>
          </p:cNvSpPr>
          <p:nvPr>
            <p:ph type="title"/>
          </p:nvPr>
        </p:nvSpPr>
        <p:spPr>
          <a:xfrm>
            <a:off x="1524000" y="1524000"/>
            <a:ext cx="10393680" cy="2517140"/>
          </a:xfrm>
        </p:spPr>
        <p:txBody>
          <a:bodyPr/>
          <a:lstStyle>
            <a:lvl1pPr defTabSz="796925">
              <a:defRPr sz="10475"/>
            </a:lvl1pPr>
          </a:lstStyle>
          <a:p>
            <a:r>
              <a:rPr lang="en-US" altLang="zh-CN" sz="12500" dirty="0">
                <a:ln w="9525">
                  <a:solidFill>
                    <a:schemeClr val="bg1"/>
                  </a:solidFill>
                  <a:prstDash val="solid"/>
                </a:ln>
                <a:solidFill>
                  <a:schemeClr val="tx1"/>
                </a:solidFill>
                <a:effectLst>
                  <a:outerShdw blurRad="12700" dist="38100" dir="2700000" algn="tl" rotWithShape="0">
                    <a:schemeClr val="bg1">
                      <a:lumMod val="50000"/>
                    </a:schemeClr>
                  </a:outerShdw>
                </a:effectLst>
                <a:cs typeface="+mn-ea"/>
                <a:sym typeface="+mn-lt"/>
              </a:rPr>
              <a:t>Transportation</a:t>
            </a:r>
            <a:endParaRPr lang="en-US" altLang="zh-CN" sz="12500" dirty="0">
              <a:ln w="9525">
                <a:solidFill>
                  <a:schemeClr val="bg1"/>
                </a:solidFill>
                <a:prstDash val="solid"/>
              </a:ln>
              <a:solidFill>
                <a:schemeClr val="tx1"/>
              </a:solidFill>
              <a:effectLst>
                <a:outerShdw blurRad="12700" dist="38100" dir="2700000" algn="tl" rotWithShape="0">
                  <a:schemeClr val="bg1">
                    <a:lumMod val="50000"/>
                  </a:schemeClr>
                </a:outerShdw>
              </a:effectLst>
              <a:cs typeface="+mn-ea"/>
              <a:sym typeface="+mn-lt"/>
            </a:endParaRPr>
          </a:p>
        </p:txBody>
      </p:sp>
      <p:sp>
        <p:nvSpPr>
          <p:cNvPr id="2412" name="Text Placeholder 2411"/>
          <p:cNvSpPr>
            <a:spLocks noGrp="1"/>
          </p:cNvSpPr>
          <p:nvPr>
            <p:ph type="body" sz="quarter" idx="19"/>
          </p:nvPr>
        </p:nvSpPr>
        <p:spPr>
          <a:xfrm>
            <a:off x="1905000" y="9271000"/>
            <a:ext cx="3810000" cy="2926080"/>
          </a:xfrm>
        </p:spPr>
        <p:txBody>
          <a:bodyPr/>
          <a:lstStyle/>
          <a:p>
            <a:r>
              <a:rPr lang="en-US">
                <a:cs typeface="+mn-ea"/>
                <a:sym typeface="+mn-lt"/>
              </a:rPr>
              <a:t>Many poor villages live very far away from the large towns so trips for food and water can take hours.</a:t>
            </a:r>
            <a:endParaRPr lang="en-US">
              <a:cs typeface="+mn-ea"/>
              <a:sym typeface="+mn-lt"/>
            </a:endParaRPr>
          </a:p>
        </p:txBody>
      </p:sp>
      <p:sp>
        <p:nvSpPr>
          <p:cNvPr id="2413" name="Text Placeholder 2412"/>
          <p:cNvSpPr>
            <a:spLocks noGrp="1"/>
          </p:cNvSpPr>
          <p:nvPr>
            <p:ph type="body" sz="quarter" idx="20"/>
          </p:nvPr>
        </p:nvSpPr>
        <p:spPr/>
        <p:txBody>
          <a:bodyPr/>
          <a:lstStyle/>
          <a:p>
            <a:r>
              <a:rPr lang="en-US">
                <a:cs typeface="+mn-ea"/>
                <a:sym typeface="+mn-lt"/>
              </a:rPr>
              <a:t>Similarly with medical emergencies, they simply can’t make it to the hospital in time.</a:t>
            </a:r>
            <a:endParaRPr lang="en-US">
              <a:cs typeface="+mn-ea"/>
              <a:sym typeface="+mn-lt"/>
            </a:endParaRPr>
          </a:p>
        </p:txBody>
      </p:sp>
      <p:sp>
        <p:nvSpPr>
          <p:cNvPr id="2414" name="Text Placeholder 2413"/>
          <p:cNvSpPr>
            <a:spLocks noGrp="1"/>
          </p:cNvSpPr>
          <p:nvPr>
            <p:ph type="body" sz="quarter" idx="21"/>
          </p:nvPr>
        </p:nvSpPr>
        <p:spPr/>
        <p:txBody>
          <a:bodyPr/>
          <a:lstStyle/>
          <a:p>
            <a:r>
              <a:rPr lang="en-US">
                <a:cs typeface="+mn-ea"/>
                <a:sym typeface="+mn-lt"/>
              </a:rPr>
              <a:t>Geometry arose independently in a number of early cultures as a body of practical…</a:t>
            </a:r>
            <a:endParaRPr lang="en-US">
              <a:cs typeface="+mn-ea"/>
              <a:sym typeface="+mn-lt"/>
            </a:endParaRPr>
          </a:p>
        </p:txBody>
      </p:sp>
      <p:sp>
        <p:nvSpPr>
          <p:cNvPr id="2415" name="Text Placeholder 2414"/>
          <p:cNvSpPr>
            <a:spLocks noGrp="1"/>
          </p:cNvSpPr>
          <p:nvPr>
            <p:ph type="body" sz="quarter" idx="22"/>
          </p:nvPr>
        </p:nvSpPr>
        <p:spPr>
          <a:xfrm>
            <a:off x="19050000" y="9271000"/>
            <a:ext cx="3810000" cy="2738120"/>
          </a:xfrm>
        </p:spPr>
        <p:txBody>
          <a:bodyPr/>
          <a:lstStyle/>
          <a:p>
            <a:r>
              <a:rPr lang="en-US">
                <a:cs typeface="+mn-ea"/>
                <a:sym typeface="+mn-lt"/>
              </a:rPr>
              <a:t>Plenty of villagers have bicycles but they won’t be able to transport the resources or the ill easily.</a:t>
            </a:r>
            <a:endParaRPr lang="en-US">
              <a:cs typeface="+mn-ea"/>
              <a:sym typeface="+mn-lt"/>
            </a:endParaRPr>
          </a:p>
        </p:txBody>
      </p:sp>
      <p:sp>
        <p:nvSpPr>
          <p:cNvPr id="2235" name="Shape 2235"/>
          <p:cNvSpPr>
            <a:spLocks noGrp="1"/>
          </p:cNvSpPr>
          <p:nvPr>
            <p:ph type="body" idx="23"/>
          </p:nvPr>
        </p:nvSpPr>
        <p:spPr>
          <a:xfrm>
            <a:off x="1905000" y="8653069"/>
            <a:ext cx="3810001" cy="621665"/>
          </a:xfrm>
        </p:spPr>
        <p:txBody>
          <a:bodyPr/>
          <a:lstStyle/>
          <a:p>
            <a:r>
              <a:rPr lang="en-US">
                <a:cs typeface="+mn-ea"/>
                <a:sym typeface="+mn-lt"/>
              </a:rPr>
              <a:t>Distance</a:t>
            </a:r>
            <a:endParaRPr lang="en-US">
              <a:cs typeface="+mn-ea"/>
              <a:sym typeface="+mn-lt"/>
            </a:endParaRPr>
          </a:p>
        </p:txBody>
      </p:sp>
      <p:sp>
        <p:nvSpPr>
          <p:cNvPr id="2236" name="Shape 2236"/>
          <p:cNvSpPr>
            <a:spLocks noGrp="1"/>
          </p:cNvSpPr>
          <p:nvPr>
            <p:ph type="body" idx="24"/>
          </p:nvPr>
        </p:nvSpPr>
        <p:spPr>
          <a:xfrm>
            <a:off x="13335000" y="8700347"/>
            <a:ext cx="3810001" cy="574387"/>
          </a:xfrm>
        </p:spPr>
        <p:txBody>
          <a:bodyPr/>
          <a:lstStyle/>
          <a:p>
            <a:r>
              <a:rPr lang="en-US">
                <a:cs typeface="+mn-ea"/>
                <a:sym typeface="+mn-lt"/>
              </a:rPr>
              <a:t>Connect</a:t>
            </a:r>
            <a:endParaRPr lang="en-US">
              <a:cs typeface="+mn-ea"/>
              <a:sym typeface="+mn-lt"/>
            </a:endParaRPr>
          </a:p>
        </p:txBody>
      </p:sp>
      <p:sp>
        <p:nvSpPr>
          <p:cNvPr id="2237" name="Shape 2237"/>
          <p:cNvSpPr>
            <a:spLocks noGrp="1"/>
          </p:cNvSpPr>
          <p:nvPr>
            <p:ph type="body" idx="25"/>
          </p:nvPr>
        </p:nvSpPr>
        <p:spPr>
          <a:xfrm>
            <a:off x="7620000" y="8653145"/>
            <a:ext cx="4572000" cy="621665"/>
          </a:xfrm>
        </p:spPr>
        <p:txBody>
          <a:bodyPr wrap="square"/>
          <a:lstStyle/>
          <a:p>
            <a:r>
              <a:rPr lang="en-US">
                <a:cs typeface="+mn-ea"/>
                <a:sym typeface="+mn-lt"/>
              </a:rPr>
              <a:t>medical emergencies</a:t>
            </a:r>
            <a:endParaRPr lang="en-US">
              <a:cs typeface="+mn-ea"/>
              <a:sym typeface="+mn-lt"/>
            </a:endParaRPr>
          </a:p>
        </p:txBody>
      </p:sp>
      <p:sp>
        <p:nvSpPr>
          <p:cNvPr id="2346" name="Text Placeholder 2345"/>
          <p:cNvSpPr>
            <a:spLocks noGrp="1"/>
          </p:cNvSpPr>
          <p:nvPr>
            <p:ph type="body" sz="quarter" idx="27"/>
          </p:nvPr>
        </p:nvSpPr>
        <p:spPr>
          <a:xfrm>
            <a:off x="19050000" y="8650605"/>
            <a:ext cx="4266565" cy="621665"/>
          </a:xfrm>
        </p:spPr>
        <p:txBody>
          <a:bodyPr wrap="square"/>
          <a:lstStyle/>
          <a:p>
            <a:r>
              <a:rPr lang="en-US" dirty="0">
                <a:cs typeface="+mn-ea"/>
                <a:sym typeface="+mn-lt"/>
              </a:rPr>
              <a:t>Bicycle transport</a:t>
            </a:r>
            <a:endParaRPr lang="en-US" dirty="0">
              <a:cs typeface="+mn-ea"/>
              <a:sym typeface="+mn-lt"/>
            </a:endParaRPr>
          </a:p>
        </p:txBody>
      </p:sp>
      <p:sp>
        <p:nvSpPr>
          <p:cNvPr id="2223" name="Shape 2223"/>
          <p:cNvSpPr>
            <a:spLocks noGrp="1"/>
          </p:cNvSpPr>
          <p:nvPr>
            <p:ph type="body" idx="28"/>
          </p:nvPr>
        </p:nvSpPr>
        <p:spPr>
          <a:xfrm>
            <a:off x="4237355" y="4041140"/>
            <a:ext cx="4189730" cy="534035"/>
          </a:xfrm>
        </p:spPr>
        <p:txBody>
          <a:bodyPr wrap="square"/>
          <a:lstStyle/>
          <a:p>
            <a:r>
              <a:rPr lang="en-US" sz="3200">
                <a:cs typeface="+mn-ea"/>
                <a:sym typeface="+mn-lt"/>
              </a:rPr>
              <a:t>Practical Actions</a:t>
            </a:r>
            <a:endParaRPr lang="en-US" sz="3200">
              <a:cs typeface="+mn-ea"/>
              <a:sym typeface="+mn-lt"/>
            </a:endParaRPr>
          </a:p>
        </p:txBody>
      </p:sp>
      <p:sp>
        <p:nvSpPr>
          <p:cNvPr id="2222" name="Shape 222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25" name="Shape 222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26" name="Shape 2226"/>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28" name="Shape 222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29" name="Shape 2229"/>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232390" y="0"/>
            <a:ext cx="7772400" cy="5751830"/>
          </a:xfrm>
          <a:prstGeom prst="rect">
            <a:avLst/>
          </a:prstGeom>
        </p:spPr>
      </p:pic>
      <p:pic>
        <p:nvPicPr>
          <p:cNvPr id="3" name="图片占位符 2"/>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16667" r="16667"/>
          <a:stretch>
            <a:fillRect/>
          </a:stretch>
        </p:blipFill>
        <p:spPr/>
      </p:pic>
      <p:sp>
        <p:nvSpPr>
          <p:cNvPr id="2243" name="Shape 2243"/>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47" name="Shape 2247"/>
          <p:cNvSpPr>
            <a:spLocks noGrp="1"/>
          </p:cNvSpPr>
          <p:nvPr>
            <p:ph type="title"/>
          </p:nvPr>
        </p:nvSpPr>
        <p:spPr>
          <a:xfrm>
            <a:off x="952499" y="1854200"/>
            <a:ext cx="9906001" cy="3867832"/>
          </a:xfrm>
        </p:spPr>
        <p:txBody>
          <a:bodyPr/>
          <a:lstStyle/>
          <a:p>
            <a:r>
              <a:rPr lang="en-US" altLang="zh-CN" dirty="0">
                <a:cs typeface="+mn-ea"/>
                <a:sym typeface="+mn-lt"/>
              </a:rPr>
              <a:t>Transportation</a:t>
            </a:r>
            <a:endParaRPr lang="en-US" altLang="zh-CN" dirty="0">
              <a:cs typeface="+mn-ea"/>
              <a:sym typeface="+mn-lt"/>
            </a:endParaRPr>
          </a:p>
        </p:txBody>
      </p:sp>
      <p:sp>
        <p:nvSpPr>
          <p:cNvPr id="2248" name="Shape 2248"/>
          <p:cNvSpPr>
            <a:spLocks noGrp="1"/>
          </p:cNvSpPr>
          <p:nvPr>
            <p:ph type="body" sz="quarter" idx="1"/>
          </p:nvPr>
        </p:nvSpPr>
        <p:spPr>
          <a:xfrm>
            <a:off x="952500" y="5721985"/>
            <a:ext cx="9906000" cy="5232400"/>
          </a:xfrm>
        </p:spPr>
        <p:txBody>
          <a:bodyPr/>
          <a:lstStyle>
            <a:lvl1pPr defTabSz="805180">
              <a:defRPr sz="2940"/>
            </a:lvl1pPr>
          </a:lstStyle>
          <a:p>
            <a:r>
              <a:rPr lang="en-US" sz="4000">
                <a:cs typeface="+mn-ea"/>
                <a:sym typeface="+mn-lt"/>
              </a:rPr>
              <a:t>	So Practical Action worked with the villagers to build bicycle trailers that are able to transport up to 200 kilograms of passengers or resources.</a:t>
            </a:r>
            <a:endParaRPr lang="en-US" sz="4000">
              <a:cs typeface="+mn-ea"/>
              <a:sym typeface="+mn-lt"/>
            </a:endParaRPr>
          </a:p>
          <a:p>
            <a:r>
              <a:rPr lang="en-US" sz="4000">
                <a:cs typeface="+mn-ea"/>
                <a:sym typeface="+mn-lt"/>
              </a:rPr>
              <a:t> 	Even as simple of a creation as a bicycle trailer can have the potential to save thousands of lives.</a:t>
            </a:r>
            <a:endParaRPr lang="en-US" sz="4000">
              <a:cs typeface="+mn-ea"/>
              <a:sym typeface="+mn-lt"/>
            </a:endParaRPr>
          </a:p>
        </p:txBody>
      </p:sp>
      <p:sp>
        <p:nvSpPr>
          <p:cNvPr id="2242" name="Shape 2242"/>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44" name="Shape 2244"/>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45" name="Shape 2245"/>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46" name="Shape 2246"/>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4" name="文本占位符 3"/>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 name="Shape 217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74" name="Shape 217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75" name="Shape 2175"/>
          <p:cNvSpPr>
            <a:spLocks noGrp="1"/>
          </p:cNvSpPr>
          <p:nvPr>
            <p:ph type="sldNum" sz="quarter" idx="2"/>
          </p:nvPr>
        </p:nvSpPr>
        <p:spPr>
          <a:xfrm>
            <a:off x="218670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176" name="Shape 2176"/>
          <p:cNvSpPr>
            <a:spLocks noGrp="1"/>
          </p:cNvSpPr>
          <p:nvPr>
            <p:ph type="body" idx="13"/>
          </p:nvPr>
        </p:nvSpPr>
        <p:spPr>
          <a:xfrm>
            <a:off x="8756650" y="3074964"/>
            <a:ext cx="6870700" cy="632460"/>
          </a:xfrm>
        </p:spPr>
        <p:txBody>
          <a:bodyPr/>
          <a:lstStyle/>
          <a:p>
            <a:r>
              <a:rPr lang="en-US" sz="3200">
                <a:cs typeface="+mn-ea"/>
                <a:sym typeface="+mn-lt"/>
              </a:rPr>
              <a:t>solar, wind and hydro power</a:t>
            </a:r>
            <a:endParaRPr lang="en-US" sz="3200">
              <a:cs typeface="+mn-ea"/>
              <a:sym typeface="+mn-lt"/>
            </a:endParaRPr>
          </a:p>
        </p:txBody>
      </p:sp>
      <p:sp>
        <p:nvSpPr>
          <p:cNvPr id="2177" name="Shape 2177"/>
          <p:cNvSpPr>
            <a:spLocks noGrp="1"/>
          </p:cNvSpPr>
          <p:nvPr>
            <p:ph type="title"/>
          </p:nvPr>
        </p:nvSpPr>
        <p:spPr/>
        <p:txBody>
          <a:bodyPr/>
          <a:lstStyle/>
          <a:p>
            <a:r>
              <a:rPr lang="zh-CN" altLang="en-US" b="1" dirty="0">
                <a:cs typeface="+mn-ea"/>
                <a:sym typeface="+mn-lt"/>
              </a:rPr>
              <a:t>Sustainable Energy</a:t>
            </a:r>
            <a:endParaRPr lang="zh-CN" altLang="en-US" b="1" dirty="0">
              <a:cs typeface="+mn-ea"/>
              <a:sym typeface="+mn-lt"/>
            </a:endParaRPr>
          </a:p>
        </p:txBody>
      </p:sp>
      <p:sp>
        <p:nvSpPr>
          <p:cNvPr id="2180" name="Shape 2180"/>
          <p:cNvSpPr>
            <a:spLocks noGrp="1"/>
          </p:cNvSpPr>
          <p:nvPr>
            <p:ph type="body" idx="14"/>
          </p:nvPr>
        </p:nvSpPr>
        <p:spPr>
          <a:xfrm>
            <a:off x="3064510" y="9302115"/>
            <a:ext cx="4535170" cy="3451860"/>
          </a:xfrm>
        </p:spPr>
        <p:txBody>
          <a:bodyPr/>
          <a:lstStyle/>
          <a:p>
            <a:r>
              <a:rPr lang="en-US" dirty="0">
                <a:cs typeface="+mn-ea"/>
                <a:sym typeface="+mn-lt"/>
              </a:rPr>
              <a:t>Access to energy is what enables people to be able to work their way out of poverty, improve their living conditions and access to other services like education. </a:t>
            </a:r>
            <a:endParaRPr lang="en-US" dirty="0">
              <a:cs typeface="+mn-ea"/>
              <a:sym typeface="+mn-lt"/>
            </a:endParaRPr>
          </a:p>
        </p:txBody>
      </p:sp>
      <p:sp>
        <p:nvSpPr>
          <p:cNvPr id="2181" name="Shape 2181"/>
          <p:cNvSpPr>
            <a:spLocks noGrp="1"/>
          </p:cNvSpPr>
          <p:nvPr>
            <p:ph type="body" idx="15"/>
          </p:nvPr>
        </p:nvSpPr>
        <p:spPr/>
        <p:txBody>
          <a:bodyPr/>
          <a:lstStyle/>
          <a:p>
            <a:r>
              <a:rPr lang="en-US">
                <a:cs typeface="+mn-ea"/>
                <a:sym typeface="+mn-lt"/>
              </a:rPr>
              <a:t>Simple technologies like fire-less cookers that rely on stored heat can save time and money in every family.</a:t>
            </a:r>
            <a:endParaRPr lang="en-US">
              <a:cs typeface="+mn-ea"/>
              <a:sym typeface="+mn-lt"/>
            </a:endParaRPr>
          </a:p>
        </p:txBody>
      </p:sp>
      <p:sp>
        <p:nvSpPr>
          <p:cNvPr id="2182" name="Shape 2182"/>
          <p:cNvSpPr>
            <a:spLocks noGrp="1"/>
          </p:cNvSpPr>
          <p:nvPr>
            <p:ph type="body" idx="16"/>
          </p:nvPr>
        </p:nvSpPr>
        <p:spPr>
          <a:xfrm>
            <a:off x="3064396" y="8547081"/>
            <a:ext cx="4535042" cy="742315"/>
          </a:xfrm>
        </p:spPr>
        <p:txBody>
          <a:bodyPr/>
          <a:lstStyle/>
          <a:p>
            <a:r>
              <a:rPr lang="en-US" dirty="0">
                <a:latin typeface="+mn-lt"/>
                <a:ea typeface="+mn-ea"/>
                <a:cs typeface="+mn-ea"/>
                <a:sym typeface="+mn-lt"/>
              </a:rPr>
              <a:t>way out of poverty</a:t>
            </a:r>
            <a:endParaRPr lang="en-US" dirty="0">
              <a:latin typeface="+mn-lt"/>
              <a:ea typeface="+mn-ea"/>
              <a:cs typeface="+mn-ea"/>
              <a:sym typeface="+mn-lt"/>
            </a:endParaRPr>
          </a:p>
        </p:txBody>
      </p:sp>
      <p:sp>
        <p:nvSpPr>
          <p:cNvPr id="2183" name="Shape 2183"/>
          <p:cNvSpPr>
            <a:spLocks noGrp="1"/>
          </p:cNvSpPr>
          <p:nvPr>
            <p:ph type="body" idx="17"/>
          </p:nvPr>
        </p:nvSpPr>
        <p:spPr>
          <a:xfrm>
            <a:off x="16758570" y="8548197"/>
            <a:ext cx="4577430" cy="742315"/>
          </a:xfrm>
        </p:spPr>
        <p:txBody>
          <a:bodyPr/>
          <a:lstStyle/>
          <a:p>
            <a:r>
              <a:rPr lang="en-US">
                <a:latin typeface="+mn-lt"/>
                <a:ea typeface="+mn-ea"/>
                <a:cs typeface="+mn-ea"/>
                <a:sym typeface="+mn-lt"/>
              </a:rPr>
              <a:t>Simple technologies</a:t>
            </a:r>
            <a:endParaRPr lang="en-US">
              <a:latin typeface="+mn-lt"/>
              <a:ea typeface="+mn-ea"/>
              <a:cs typeface="+mn-ea"/>
              <a:sym typeface="+mn-lt"/>
            </a:endParaRPr>
          </a:p>
        </p:txBody>
      </p:sp>
      <p:sp>
        <p:nvSpPr>
          <p:cNvPr id="2186" name="Shape 2186"/>
          <p:cNvSpPr>
            <a:spLocks noGrp="1"/>
          </p:cNvSpPr>
          <p:nvPr>
            <p:ph type="body" idx="18"/>
          </p:nvPr>
        </p:nvSpPr>
        <p:spPr>
          <a:xfrm>
            <a:off x="9906000" y="9295130"/>
            <a:ext cx="4572000" cy="3458845"/>
          </a:xfrm>
        </p:spPr>
        <p:txBody>
          <a:bodyPr/>
          <a:lstStyle/>
          <a:p>
            <a:r>
              <a:rPr lang="en-US" dirty="0">
                <a:cs typeface="+mn-ea"/>
                <a:sym typeface="+mn-lt"/>
              </a:rPr>
              <a:t>With new technologies that we have today such as solar, wind and hydro power, can provide access to those types of energy resources without requiring to build expensive power plants.</a:t>
            </a:r>
            <a:endParaRPr lang="en-US" dirty="0">
              <a:cs typeface="+mn-ea"/>
              <a:sym typeface="+mn-lt"/>
            </a:endParaRPr>
          </a:p>
        </p:txBody>
      </p:sp>
      <p:sp>
        <p:nvSpPr>
          <p:cNvPr id="2187" name="Shape 2187"/>
          <p:cNvSpPr>
            <a:spLocks noGrp="1"/>
          </p:cNvSpPr>
          <p:nvPr>
            <p:ph type="body" idx="19"/>
          </p:nvPr>
        </p:nvSpPr>
        <p:spPr>
          <a:xfrm>
            <a:off x="9906000" y="8547081"/>
            <a:ext cx="4572000" cy="742315"/>
          </a:xfrm>
        </p:spPr>
        <p:txBody>
          <a:bodyPr/>
          <a:lstStyle/>
          <a:p>
            <a:r>
              <a:rPr lang="en-US" dirty="0">
                <a:latin typeface="+mn-lt"/>
                <a:ea typeface="+mn-ea"/>
                <a:cs typeface="+mn-ea"/>
                <a:sym typeface="+mn-lt"/>
              </a:rPr>
              <a:t>energy resources</a:t>
            </a:r>
            <a:endParaRPr lang="en-US" dirty="0">
              <a:latin typeface="+mn-lt"/>
              <a:ea typeface="+mn-ea"/>
              <a:cs typeface="+mn-ea"/>
              <a:sym typeface="+mn-lt"/>
            </a:endParaRPr>
          </a:p>
        </p:txBody>
      </p:sp>
      <p:sp>
        <p:nvSpPr>
          <p:cNvPr id="2178" name="Shape 2178"/>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79" name="Shape 2179"/>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84" name="Shape 2184"/>
          <p:cNvSpPr/>
          <p:nvPr/>
        </p:nvSpPr>
        <p:spPr>
          <a:xfrm flipV="1">
            <a:off x="8712919"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2185" name="Shape 2185"/>
          <p:cNvSpPr/>
          <p:nvPr/>
        </p:nvSpPr>
        <p:spPr>
          <a:xfrm flipV="1">
            <a:off x="15671080" y="6091733"/>
            <a:ext cx="1" cy="5044140"/>
          </a:xfrm>
          <a:prstGeom prst="line">
            <a:avLst/>
          </a:prstGeom>
          <a:ln w="25400">
            <a:solidFill>
              <a:srgbClr val="DCDEE0"/>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2188" name="Shape 2188"/>
          <p:cNvSpPr/>
          <p:nvPr/>
        </p:nvSpPr>
        <p:spPr>
          <a:xfrm>
            <a:off x="18535155" y="6774704"/>
            <a:ext cx="1024264" cy="12978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0867" y="15247"/>
                </a:lnTo>
                <a:lnTo>
                  <a:pt x="0" y="21600"/>
                </a:lnTo>
                <a:lnTo>
                  <a:pt x="0" y="0"/>
                </a:lnTo>
                <a:close/>
                <a:moveTo>
                  <a:pt x="20393" y="19800"/>
                </a:moveTo>
                <a:lnTo>
                  <a:pt x="20393" y="847"/>
                </a:lnTo>
                <a:lnTo>
                  <a:pt x="1073" y="847"/>
                </a:lnTo>
                <a:lnTo>
                  <a:pt x="1073" y="19800"/>
                </a:lnTo>
                <a:lnTo>
                  <a:pt x="10867" y="14188"/>
                </a:lnTo>
                <a:lnTo>
                  <a:pt x="20393" y="19800"/>
                </a:lnTo>
                <a:close/>
                <a:moveTo>
                  <a:pt x="5098" y="5400"/>
                </a:moveTo>
                <a:lnTo>
                  <a:pt x="5098" y="6247"/>
                </a:lnTo>
                <a:lnTo>
                  <a:pt x="16502" y="6247"/>
                </a:lnTo>
                <a:lnTo>
                  <a:pt x="16502" y="5400"/>
                </a:lnTo>
                <a:lnTo>
                  <a:pt x="5098" y="5400"/>
                </a:lnTo>
                <a:close/>
                <a:moveTo>
                  <a:pt x="5098" y="9000"/>
                </a:moveTo>
                <a:lnTo>
                  <a:pt x="5098" y="9847"/>
                </a:lnTo>
                <a:lnTo>
                  <a:pt x="16502" y="9847"/>
                </a:lnTo>
                <a:lnTo>
                  <a:pt x="16502" y="9000"/>
                </a:lnTo>
                <a:lnTo>
                  <a:pt x="5098" y="9000"/>
                </a:lnTo>
                <a:close/>
              </a:path>
            </a:pathLst>
          </a:custGeom>
          <a:solidFill>
            <a:schemeClr val="accent6">
              <a:hueOff val="116630"/>
              <a:satOff val="-13338"/>
              <a:lumOff val="-22095"/>
            </a:schemeClr>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189" name="Shape 2189"/>
          <p:cNvSpPr/>
          <p:nvPr/>
        </p:nvSpPr>
        <p:spPr>
          <a:xfrm>
            <a:off x="4654376" y="6749257"/>
            <a:ext cx="1355081" cy="1348717"/>
          </a:xfrm>
          <a:custGeom>
            <a:avLst/>
            <a:gdLst/>
            <a:ahLst/>
            <a:cxnLst>
              <a:cxn ang="0">
                <a:pos x="wd2" y="hd2"/>
              </a:cxn>
              <a:cxn ang="5400000">
                <a:pos x="wd2" y="hd2"/>
              </a:cxn>
              <a:cxn ang="10800000">
                <a:pos x="wd2" y="hd2"/>
              </a:cxn>
              <a:cxn ang="16200000">
                <a:pos x="wd2" y="hd2"/>
              </a:cxn>
            </a:cxnLst>
            <a:rect l="0" t="0" r="r" b="b"/>
            <a:pathLst>
              <a:path w="21600" h="21600" extrusionOk="0">
                <a:moveTo>
                  <a:pt x="7910" y="13857"/>
                </a:moveTo>
                <a:lnTo>
                  <a:pt x="0" y="10291"/>
                </a:lnTo>
                <a:lnTo>
                  <a:pt x="21600" y="0"/>
                </a:lnTo>
                <a:lnTo>
                  <a:pt x="11662" y="21600"/>
                </a:lnTo>
                <a:lnTo>
                  <a:pt x="7910" y="13857"/>
                </a:lnTo>
                <a:close/>
                <a:moveTo>
                  <a:pt x="8113" y="12940"/>
                </a:moveTo>
                <a:lnTo>
                  <a:pt x="18558" y="2343"/>
                </a:lnTo>
                <a:lnTo>
                  <a:pt x="2130" y="10291"/>
                </a:lnTo>
                <a:lnTo>
                  <a:pt x="8113" y="12940"/>
                </a:lnTo>
                <a:close/>
                <a:moveTo>
                  <a:pt x="11662" y="19562"/>
                </a:moveTo>
                <a:lnTo>
                  <a:pt x="19268" y="2853"/>
                </a:lnTo>
                <a:lnTo>
                  <a:pt x="8721" y="13551"/>
                </a:lnTo>
                <a:lnTo>
                  <a:pt x="11662" y="19562"/>
                </a:lnTo>
                <a:close/>
              </a:path>
            </a:pathLst>
          </a:custGeom>
          <a:solidFill>
            <a:schemeClr val="accent6">
              <a:hueOff val="116630"/>
              <a:satOff val="-13338"/>
              <a:lumOff val="-22095"/>
            </a:schemeClr>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190" name="Shape 2190"/>
          <p:cNvSpPr/>
          <p:nvPr/>
        </p:nvSpPr>
        <p:spPr>
          <a:xfrm>
            <a:off x="11785600" y="6661614"/>
            <a:ext cx="812800" cy="15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1270"/>
                </a:moveTo>
                <a:cubicBezTo>
                  <a:pt x="21600" y="12403"/>
                  <a:pt x="21296" y="13310"/>
                  <a:pt x="20566" y="14055"/>
                </a:cubicBezTo>
                <a:cubicBezTo>
                  <a:pt x="19896" y="14799"/>
                  <a:pt x="19045" y="15415"/>
                  <a:pt x="18010" y="15900"/>
                </a:cubicBezTo>
                <a:cubicBezTo>
                  <a:pt x="16976" y="16386"/>
                  <a:pt x="15881" y="16742"/>
                  <a:pt x="14664" y="17001"/>
                </a:cubicBezTo>
                <a:cubicBezTo>
                  <a:pt x="13508" y="17261"/>
                  <a:pt x="12412" y="17455"/>
                  <a:pt x="11500" y="17617"/>
                </a:cubicBezTo>
                <a:cubicBezTo>
                  <a:pt x="11500" y="21600"/>
                  <a:pt x="11500" y="21600"/>
                  <a:pt x="11500" y="21600"/>
                </a:cubicBezTo>
                <a:cubicBezTo>
                  <a:pt x="10161" y="21600"/>
                  <a:pt x="10161" y="21600"/>
                  <a:pt x="10161" y="21600"/>
                </a:cubicBezTo>
                <a:cubicBezTo>
                  <a:pt x="10161" y="17617"/>
                  <a:pt x="10161" y="17617"/>
                  <a:pt x="10161" y="17617"/>
                </a:cubicBezTo>
                <a:cubicBezTo>
                  <a:pt x="9188" y="17455"/>
                  <a:pt x="8092" y="17261"/>
                  <a:pt x="6936" y="17001"/>
                </a:cubicBezTo>
                <a:cubicBezTo>
                  <a:pt x="5719" y="16742"/>
                  <a:pt x="4624" y="16386"/>
                  <a:pt x="3651" y="15900"/>
                </a:cubicBezTo>
                <a:cubicBezTo>
                  <a:pt x="2555" y="15415"/>
                  <a:pt x="1704" y="14799"/>
                  <a:pt x="1034" y="14055"/>
                </a:cubicBezTo>
                <a:cubicBezTo>
                  <a:pt x="365" y="13310"/>
                  <a:pt x="0" y="12403"/>
                  <a:pt x="0" y="11270"/>
                </a:cubicBezTo>
                <a:cubicBezTo>
                  <a:pt x="0" y="10071"/>
                  <a:pt x="365" y="8938"/>
                  <a:pt x="1034" y="7869"/>
                </a:cubicBezTo>
                <a:cubicBezTo>
                  <a:pt x="1704" y="6833"/>
                  <a:pt x="2555" y="5829"/>
                  <a:pt x="3651" y="4955"/>
                </a:cubicBezTo>
                <a:cubicBezTo>
                  <a:pt x="4685" y="4016"/>
                  <a:pt x="5841" y="3141"/>
                  <a:pt x="7119" y="2332"/>
                </a:cubicBezTo>
                <a:cubicBezTo>
                  <a:pt x="8397" y="1522"/>
                  <a:pt x="9614" y="745"/>
                  <a:pt x="10830" y="0"/>
                </a:cubicBezTo>
                <a:cubicBezTo>
                  <a:pt x="11986" y="745"/>
                  <a:pt x="13203" y="1522"/>
                  <a:pt x="14481" y="2332"/>
                </a:cubicBezTo>
                <a:cubicBezTo>
                  <a:pt x="15759" y="3141"/>
                  <a:pt x="16915" y="4016"/>
                  <a:pt x="18010" y="4955"/>
                </a:cubicBezTo>
                <a:cubicBezTo>
                  <a:pt x="19045" y="5829"/>
                  <a:pt x="19896" y="6833"/>
                  <a:pt x="20566" y="7869"/>
                </a:cubicBezTo>
                <a:cubicBezTo>
                  <a:pt x="21296" y="8938"/>
                  <a:pt x="21600" y="10071"/>
                  <a:pt x="21600" y="11270"/>
                </a:cubicBezTo>
                <a:close/>
                <a:moveTo>
                  <a:pt x="11500" y="16872"/>
                </a:moveTo>
                <a:cubicBezTo>
                  <a:pt x="12412" y="16710"/>
                  <a:pt x="13447" y="16516"/>
                  <a:pt x="14481" y="16257"/>
                </a:cubicBezTo>
                <a:cubicBezTo>
                  <a:pt x="15455" y="16030"/>
                  <a:pt x="16428" y="15706"/>
                  <a:pt x="17280" y="15285"/>
                </a:cubicBezTo>
                <a:cubicBezTo>
                  <a:pt x="18193" y="14864"/>
                  <a:pt x="18862" y="14314"/>
                  <a:pt x="19470" y="13666"/>
                </a:cubicBezTo>
                <a:cubicBezTo>
                  <a:pt x="20018" y="13018"/>
                  <a:pt x="20261" y="12209"/>
                  <a:pt x="20261" y="11270"/>
                </a:cubicBezTo>
                <a:cubicBezTo>
                  <a:pt x="20261" y="10233"/>
                  <a:pt x="20018" y="9229"/>
                  <a:pt x="19470" y="8323"/>
                </a:cubicBezTo>
                <a:cubicBezTo>
                  <a:pt x="18862" y="7384"/>
                  <a:pt x="18193" y="6509"/>
                  <a:pt x="17280" y="5667"/>
                </a:cubicBezTo>
                <a:cubicBezTo>
                  <a:pt x="16367" y="4825"/>
                  <a:pt x="15333" y="4016"/>
                  <a:pt x="14238" y="3271"/>
                </a:cubicBezTo>
                <a:cubicBezTo>
                  <a:pt x="13082" y="2526"/>
                  <a:pt x="11986" y="1813"/>
                  <a:pt x="10830" y="1101"/>
                </a:cubicBezTo>
                <a:cubicBezTo>
                  <a:pt x="9674" y="1813"/>
                  <a:pt x="8518" y="2526"/>
                  <a:pt x="7423" y="3271"/>
                </a:cubicBezTo>
                <a:cubicBezTo>
                  <a:pt x="6267" y="4016"/>
                  <a:pt x="5233" y="4825"/>
                  <a:pt x="4381" y="5667"/>
                </a:cubicBezTo>
                <a:cubicBezTo>
                  <a:pt x="3468" y="6509"/>
                  <a:pt x="2738" y="7384"/>
                  <a:pt x="2190" y="8323"/>
                </a:cubicBezTo>
                <a:cubicBezTo>
                  <a:pt x="1643" y="9229"/>
                  <a:pt x="1339" y="10233"/>
                  <a:pt x="1339" y="11270"/>
                </a:cubicBezTo>
                <a:cubicBezTo>
                  <a:pt x="1339" y="12209"/>
                  <a:pt x="1643" y="13018"/>
                  <a:pt x="2190" y="13666"/>
                </a:cubicBezTo>
                <a:cubicBezTo>
                  <a:pt x="2799" y="14314"/>
                  <a:pt x="3529" y="14864"/>
                  <a:pt x="4381" y="15285"/>
                </a:cubicBezTo>
                <a:cubicBezTo>
                  <a:pt x="5172" y="15706"/>
                  <a:pt x="6145" y="16030"/>
                  <a:pt x="7180" y="16257"/>
                </a:cubicBezTo>
                <a:cubicBezTo>
                  <a:pt x="8214" y="16516"/>
                  <a:pt x="9188" y="16710"/>
                  <a:pt x="10161" y="16872"/>
                </a:cubicBezTo>
                <a:cubicBezTo>
                  <a:pt x="10161" y="10201"/>
                  <a:pt x="10161" y="10201"/>
                  <a:pt x="10161" y="10201"/>
                </a:cubicBezTo>
                <a:cubicBezTo>
                  <a:pt x="5719" y="7837"/>
                  <a:pt x="5719" y="7837"/>
                  <a:pt x="5719" y="7837"/>
                </a:cubicBezTo>
                <a:cubicBezTo>
                  <a:pt x="6632" y="7351"/>
                  <a:pt x="6632" y="7351"/>
                  <a:pt x="6632" y="7351"/>
                </a:cubicBezTo>
                <a:cubicBezTo>
                  <a:pt x="10161" y="9197"/>
                  <a:pt x="10161" y="9197"/>
                  <a:pt x="10161" y="9197"/>
                </a:cubicBezTo>
                <a:cubicBezTo>
                  <a:pt x="10161" y="5797"/>
                  <a:pt x="10161" y="5797"/>
                  <a:pt x="10161" y="5797"/>
                </a:cubicBezTo>
                <a:cubicBezTo>
                  <a:pt x="11500" y="5797"/>
                  <a:pt x="11500" y="5797"/>
                  <a:pt x="11500" y="5797"/>
                </a:cubicBezTo>
                <a:cubicBezTo>
                  <a:pt x="11500" y="13083"/>
                  <a:pt x="11500" y="13083"/>
                  <a:pt x="11500" y="13083"/>
                </a:cubicBezTo>
                <a:cubicBezTo>
                  <a:pt x="14785" y="11302"/>
                  <a:pt x="14785" y="11302"/>
                  <a:pt x="14785" y="11302"/>
                </a:cubicBezTo>
                <a:cubicBezTo>
                  <a:pt x="15759" y="11820"/>
                  <a:pt x="15759" y="11820"/>
                  <a:pt x="15759" y="11820"/>
                </a:cubicBezTo>
                <a:cubicBezTo>
                  <a:pt x="11500" y="14087"/>
                  <a:pt x="11500" y="14087"/>
                  <a:pt x="11500" y="14087"/>
                </a:cubicBezTo>
                <a:lnTo>
                  <a:pt x="11500" y="16872"/>
                </a:lnTo>
                <a:close/>
              </a:path>
            </a:pathLst>
          </a:custGeom>
          <a:solidFill>
            <a:schemeClr val="accent6">
              <a:hueOff val="116630"/>
              <a:satOff val="-13338"/>
              <a:lumOff val="-22095"/>
            </a:schemeClr>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pic>
        <p:nvPicPr>
          <p:cNvPr id="2" name="图片 1"/>
          <p:cNvPicPr>
            <a:picLocks noChangeAspect="1"/>
          </p:cNvPicPr>
          <p:nvPr/>
        </p:nvPicPr>
        <p:blipFill>
          <a:blip r:embed="rId1"/>
          <a:stretch>
            <a:fillRect/>
          </a:stretch>
        </p:blipFill>
        <p:spPr>
          <a:xfrm>
            <a:off x="0" y="0"/>
            <a:ext cx="6009005" cy="4659630"/>
          </a:xfrm>
          <a:prstGeom prst="rect">
            <a:avLst/>
          </a:prstGeom>
        </p:spPr>
      </p:pic>
      <p:pic>
        <p:nvPicPr>
          <p:cNvPr id="3" name="图片 2"/>
          <p:cNvPicPr>
            <a:picLocks noChangeAspect="1"/>
          </p:cNvPicPr>
          <p:nvPr/>
        </p:nvPicPr>
        <p:blipFill>
          <a:blip r:embed="rId2"/>
          <a:stretch>
            <a:fillRect/>
          </a:stretch>
        </p:blipFill>
        <p:spPr>
          <a:xfrm>
            <a:off x="16960215" y="0"/>
            <a:ext cx="7423785" cy="4632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Shape 219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93" name="Shape 219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94" name="Shape 2194"/>
          <p:cNvSpPr>
            <a:spLocks noGrp="1"/>
          </p:cNvSpPr>
          <p:nvPr>
            <p:ph type="sldNum" sz="quarter" idx="2"/>
          </p:nvPr>
        </p:nvSpPr>
        <p:spPr>
          <a:xfrm>
            <a:off x="21867044" y="12753754"/>
            <a:ext cx="487312" cy="513601"/>
          </a:xfrm>
        </p:spPr>
        <p:txBody>
          <a:bodyPr/>
          <a:lstStyle/>
          <a:p>
            <a:fld id="{86CB4B4D-7CA3-9044-876B-883B54F8677D}" type="slidenum">
              <a:rPr lang="cs-CZ" smtClean="0">
                <a:cs typeface="+mn-ea"/>
                <a:sym typeface="+mn-lt"/>
              </a:rPr>
            </a:fld>
            <a:endParaRPr lang="cs-CZ">
              <a:cs typeface="+mn-ea"/>
              <a:sym typeface="+mn-lt"/>
            </a:endParaRPr>
          </a:p>
        </p:txBody>
      </p:sp>
      <p:sp>
        <p:nvSpPr>
          <p:cNvPr id="2195" name="Shape 2195"/>
          <p:cNvSpPr>
            <a:spLocks noGrp="1"/>
          </p:cNvSpPr>
          <p:nvPr>
            <p:ph type="body" idx="13"/>
          </p:nvPr>
        </p:nvSpPr>
        <p:spPr>
          <a:xfrm>
            <a:off x="8756650" y="3142592"/>
            <a:ext cx="6870700" cy="497205"/>
          </a:xfrm>
        </p:spPr>
        <p:txBody>
          <a:bodyPr/>
          <a:lstStyle/>
          <a:p>
            <a:r>
              <a:rPr lang="en-US">
                <a:cs typeface="+mn-ea"/>
                <a:sym typeface="+mn-lt"/>
              </a:rPr>
              <a:t>efficiency and the effectiveness</a:t>
            </a:r>
            <a:endParaRPr lang="en-US">
              <a:cs typeface="+mn-ea"/>
              <a:sym typeface="+mn-lt"/>
            </a:endParaRPr>
          </a:p>
        </p:txBody>
      </p:sp>
      <p:sp>
        <p:nvSpPr>
          <p:cNvPr id="2196" name="Shape 2196"/>
          <p:cNvSpPr>
            <a:spLocks noGrp="1"/>
          </p:cNvSpPr>
          <p:nvPr>
            <p:ph type="title"/>
          </p:nvPr>
        </p:nvSpPr>
        <p:spPr/>
        <p:txBody>
          <a:bodyPr/>
          <a:lstStyle/>
          <a:p>
            <a:r>
              <a:rPr lang="zh-CN" altLang="en-US" dirty="0">
                <a:cs typeface="+mn-ea"/>
                <a:sym typeface="+mn-lt"/>
              </a:rPr>
              <a:t> General Tools </a:t>
            </a:r>
            <a:endParaRPr lang="zh-CN" altLang="en-US" dirty="0">
              <a:cs typeface="+mn-ea"/>
              <a:sym typeface="+mn-lt"/>
            </a:endParaRPr>
          </a:p>
        </p:txBody>
      </p:sp>
      <p:sp>
        <p:nvSpPr>
          <p:cNvPr id="2200" name="Shape 2200"/>
          <p:cNvSpPr>
            <a:spLocks noGrp="1"/>
          </p:cNvSpPr>
          <p:nvPr>
            <p:ph type="body" idx="14"/>
          </p:nvPr>
        </p:nvSpPr>
        <p:spPr>
          <a:xfrm>
            <a:off x="3932555" y="5802630"/>
            <a:ext cx="6350000" cy="2574290"/>
          </a:xfrm>
        </p:spPr>
        <p:txBody>
          <a:bodyPr/>
          <a:lstStyle/>
          <a:p>
            <a:r>
              <a:rPr lang="en-US">
                <a:cs typeface="+mn-ea"/>
                <a:sym typeface="+mn-lt"/>
              </a:rPr>
              <a:t>Regardless what village that is currently in poverty, it can be alleviated as simple as providing the proper tools.</a:t>
            </a:r>
            <a:endParaRPr lang="en-US">
              <a:cs typeface="+mn-ea"/>
              <a:sym typeface="+mn-lt"/>
            </a:endParaRPr>
          </a:p>
        </p:txBody>
      </p:sp>
      <p:sp>
        <p:nvSpPr>
          <p:cNvPr id="2201" name="Shape 2201"/>
          <p:cNvSpPr>
            <a:spLocks noGrp="1"/>
          </p:cNvSpPr>
          <p:nvPr>
            <p:ph type="body" idx="15"/>
          </p:nvPr>
        </p:nvSpPr>
        <p:spPr>
          <a:xfrm>
            <a:off x="3930650" y="5058374"/>
            <a:ext cx="6352083" cy="742315"/>
          </a:xfrm>
        </p:spPr>
        <p:txBody>
          <a:bodyPr/>
          <a:lstStyle/>
          <a:p>
            <a:r>
              <a:rPr lang="en-US">
                <a:latin typeface="+mn-lt"/>
                <a:ea typeface="+mn-ea"/>
                <a:cs typeface="+mn-ea"/>
                <a:sym typeface="+mn-lt"/>
              </a:rPr>
              <a:t>currently in poverty</a:t>
            </a:r>
            <a:endParaRPr lang="en-US">
              <a:latin typeface="+mn-lt"/>
              <a:ea typeface="+mn-ea"/>
              <a:cs typeface="+mn-ea"/>
              <a:sym typeface="+mn-lt"/>
            </a:endParaRPr>
          </a:p>
        </p:txBody>
      </p:sp>
      <p:sp>
        <p:nvSpPr>
          <p:cNvPr id="2202" name="Shape 2202"/>
          <p:cNvSpPr>
            <a:spLocks noGrp="1"/>
          </p:cNvSpPr>
          <p:nvPr>
            <p:ph type="body" idx="16"/>
          </p:nvPr>
        </p:nvSpPr>
        <p:spPr/>
        <p:txBody>
          <a:bodyPr/>
          <a:lstStyle/>
          <a:p>
            <a:r>
              <a:rPr lang="en-US">
                <a:cs typeface="+mn-ea"/>
                <a:sym typeface="+mn-lt"/>
              </a:rPr>
              <a:t> farm tools and equipment are used to improve farming efficiency</a:t>
            </a:r>
            <a:endParaRPr lang="en-US">
              <a:cs typeface="+mn-ea"/>
              <a:sym typeface="+mn-lt"/>
            </a:endParaRPr>
          </a:p>
        </p:txBody>
      </p:sp>
      <p:sp>
        <p:nvSpPr>
          <p:cNvPr id="2203" name="Shape 2203"/>
          <p:cNvSpPr>
            <a:spLocks noGrp="1"/>
          </p:cNvSpPr>
          <p:nvPr>
            <p:ph type="body" idx="17"/>
          </p:nvPr>
        </p:nvSpPr>
        <p:spPr>
          <a:xfrm>
            <a:off x="3930650" y="8868374"/>
            <a:ext cx="6352083" cy="742315"/>
          </a:xfrm>
        </p:spPr>
        <p:txBody>
          <a:bodyPr/>
          <a:lstStyle/>
          <a:p>
            <a:r>
              <a:rPr lang="en-US">
                <a:latin typeface="+mn-lt"/>
                <a:ea typeface="+mn-ea"/>
                <a:cs typeface="+mn-ea"/>
                <a:sym typeface="+mn-lt"/>
              </a:rPr>
              <a:t>farm tools</a:t>
            </a:r>
            <a:endParaRPr lang="en-US">
              <a:latin typeface="+mn-lt"/>
              <a:ea typeface="+mn-ea"/>
              <a:cs typeface="+mn-ea"/>
              <a:sym typeface="+mn-lt"/>
            </a:endParaRPr>
          </a:p>
        </p:txBody>
      </p:sp>
      <p:sp>
        <p:nvSpPr>
          <p:cNvPr id="2204" name="Shape 2204"/>
          <p:cNvSpPr>
            <a:spLocks noGrp="1"/>
          </p:cNvSpPr>
          <p:nvPr>
            <p:ph type="body" idx="18"/>
          </p:nvPr>
        </p:nvSpPr>
        <p:spPr/>
        <p:txBody>
          <a:bodyPr/>
          <a:lstStyle/>
          <a:p>
            <a:r>
              <a:rPr lang="en-US">
                <a:cs typeface="+mn-ea"/>
                <a:sym typeface="+mn-lt"/>
              </a:rPr>
              <a:t>Tools are the main things that are used to improve efficiency and the effectiveness of production.</a:t>
            </a:r>
            <a:endParaRPr lang="en-US">
              <a:cs typeface="+mn-ea"/>
              <a:sym typeface="+mn-lt"/>
            </a:endParaRPr>
          </a:p>
        </p:txBody>
      </p:sp>
      <p:sp>
        <p:nvSpPr>
          <p:cNvPr id="2205" name="Shape 2205"/>
          <p:cNvSpPr>
            <a:spLocks noGrp="1"/>
          </p:cNvSpPr>
          <p:nvPr>
            <p:ph type="body" idx="19"/>
          </p:nvPr>
        </p:nvSpPr>
        <p:spPr>
          <a:xfrm>
            <a:off x="14598650" y="5058374"/>
            <a:ext cx="6358433" cy="742315"/>
          </a:xfrm>
        </p:spPr>
        <p:txBody>
          <a:bodyPr/>
          <a:lstStyle/>
          <a:p>
            <a:r>
              <a:rPr lang="en-US">
                <a:latin typeface="+mn-lt"/>
                <a:ea typeface="+mn-ea"/>
                <a:cs typeface="+mn-ea"/>
                <a:sym typeface="+mn-lt"/>
              </a:rPr>
              <a:t>production</a:t>
            </a:r>
            <a:endParaRPr lang="en-US">
              <a:latin typeface="+mn-lt"/>
              <a:ea typeface="+mn-ea"/>
              <a:cs typeface="+mn-ea"/>
              <a:sym typeface="+mn-lt"/>
            </a:endParaRPr>
          </a:p>
        </p:txBody>
      </p:sp>
      <p:sp>
        <p:nvSpPr>
          <p:cNvPr id="2206" name="Shape 2206"/>
          <p:cNvSpPr>
            <a:spLocks noGrp="1"/>
          </p:cNvSpPr>
          <p:nvPr>
            <p:ph type="body" idx="20"/>
          </p:nvPr>
        </p:nvSpPr>
        <p:spPr>
          <a:xfrm>
            <a:off x="14606905" y="9627870"/>
            <a:ext cx="6350000" cy="2564130"/>
          </a:xfrm>
        </p:spPr>
        <p:txBody>
          <a:bodyPr/>
          <a:lstStyle/>
          <a:p>
            <a:r>
              <a:rPr lang="en-US">
                <a:cs typeface="+mn-ea"/>
                <a:sym typeface="+mn-lt"/>
              </a:rPr>
              <a:t>building tools that improve the efficiency and effectiveness of construction of buildings and shelters.</a:t>
            </a:r>
            <a:endParaRPr lang="en-US">
              <a:cs typeface="+mn-ea"/>
              <a:sym typeface="+mn-lt"/>
            </a:endParaRPr>
          </a:p>
        </p:txBody>
      </p:sp>
      <p:sp>
        <p:nvSpPr>
          <p:cNvPr id="2207" name="Shape 2207"/>
          <p:cNvSpPr>
            <a:spLocks noGrp="1"/>
          </p:cNvSpPr>
          <p:nvPr>
            <p:ph type="body" idx="21"/>
          </p:nvPr>
        </p:nvSpPr>
        <p:spPr>
          <a:xfrm>
            <a:off x="14605000" y="8885733"/>
            <a:ext cx="6352083" cy="742315"/>
          </a:xfrm>
        </p:spPr>
        <p:txBody>
          <a:bodyPr/>
          <a:lstStyle/>
          <a:p>
            <a:r>
              <a:rPr lang="en-US">
                <a:latin typeface="+mn-lt"/>
                <a:ea typeface="+mn-ea"/>
                <a:cs typeface="+mn-ea"/>
                <a:sym typeface="+mn-lt"/>
              </a:rPr>
              <a:t>building tools</a:t>
            </a:r>
            <a:endParaRPr lang="en-US">
              <a:latin typeface="+mn-lt"/>
              <a:ea typeface="+mn-ea"/>
              <a:cs typeface="+mn-ea"/>
              <a:sym typeface="+mn-lt"/>
            </a:endParaRPr>
          </a:p>
        </p:txBody>
      </p:sp>
      <p:sp>
        <p:nvSpPr>
          <p:cNvPr id="15" name="Text Placeholder 14"/>
          <p:cNvSpPr>
            <a:spLocks noGrp="1"/>
          </p:cNvSpPr>
          <p:nvPr>
            <p:ph type="body" sz="quarter" idx="22"/>
          </p:nvPr>
        </p:nvSpPr>
        <p:spPr/>
        <p:txBody>
          <a:bodyPr/>
          <a:lstStyle/>
          <a:p>
            <a:endParaRPr lang="en-US">
              <a:cs typeface="+mn-ea"/>
              <a:sym typeface="+mn-lt"/>
            </a:endParaRPr>
          </a:p>
        </p:txBody>
      </p:sp>
      <p:sp>
        <p:nvSpPr>
          <p:cNvPr id="16" name="Text Placeholder 15"/>
          <p:cNvSpPr>
            <a:spLocks noGrp="1"/>
          </p:cNvSpPr>
          <p:nvPr>
            <p:ph type="body" sz="quarter" idx="23"/>
          </p:nvPr>
        </p:nvSpPr>
        <p:spPr/>
        <p:txBody>
          <a:bodyPr/>
          <a:lstStyle/>
          <a:p>
            <a:endParaRPr lang="en-US">
              <a:cs typeface="+mn-ea"/>
              <a:sym typeface="+mn-lt"/>
            </a:endParaRPr>
          </a:p>
        </p:txBody>
      </p:sp>
      <p:sp>
        <p:nvSpPr>
          <p:cNvPr id="2197" name="Shape 2197"/>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198" name="Shape 2198"/>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09" name="Shape 2209"/>
          <p:cNvSpPr/>
          <p:nvPr/>
        </p:nvSpPr>
        <p:spPr>
          <a:xfrm>
            <a:off x="1524000" y="8377733"/>
            <a:ext cx="1905000" cy="1905001"/>
          </a:xfrm>
          <a:prstGeom prst="ellipse">
            <a:avLst/>
          </a:prstGeom>
          <a:solidFill>
            <a:schemeClr val="accent3">
              <a:satOff val="-11841"/>
              <a:lumOff val="-15676"/>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cs typeface="+mn-ea"/>
              <a:sym typeface="+mn-lt"/>
            </a:endParaRPr>
          </a:p>
        </p:txBody>
      </p:sp>
      <p:sp>
        <p:nvSpPr>
          <p:cNvPr id="2211" name="Shape 2211"/>
          <p:cNvSpPr/>
          <p:nvPr/>
        </p:nvSpPr>
        <p:spPr>
          <a:xfrm>
            <a:off x="12192000" y="8377733"/>
            <a:ext cx="1905000" cy="1905001"/>
          </a:xfrm>
          <a:prstGeom prst="ellipse">
            <a:avLst/>
          </a:prstGeom>
          <a:solidFill>
            <a:schemeClr val="accent3">
              <a:satOff val="-11841"/>
              <a:lumOff val="-15676"/>
            </a:schemeClr>
          </a:solidFill>
          <a:ln w="12700">
            <a:miter lim="400000"/>
          </a:ln>
        </p:spPr>
        <p:txBody>
          <a:bodyPr lIns="50800" tIns="50800" rIns="50800" bIns="50800" anchor="ctr"/>
          <a:lstStyle/>
          <a:p>
            <a:pPr>
              <a:lnSpc>
                <a:spcPct val="100000"/>
              </a:lnSpc>
              <a:defRPr sz="3000">
                <a:solidFill>
                  <a:schemeClr val="accent6">
                    <a:hueOff val="-2214564"/>
                    <a:satOff val="-18445"/>
                    <a:lumOff val="-82920"/>
                    <a:alpha val="70145"/>
                  </a:schemeClr>
                </a:solidFill>
              </a:defRPr>
            </a:pPr>
            <a:endParaRPr sz="2400">
              <a:cs typeface="+mn-ea"/>
              <a:sym typeface="+mn-lt"/>
            </a:endParaRPr>
          </a:p>
        </p:txBody>
      </p:sp>
      <p:sp>
        <p:nvSpPr>
          <p:cNvPr id="2212" name="Shape 2212"/>
          <p:cNvSpPr/>
          <p:nvPr/>
        </p:nvSpPr>
        <p:spPr>
          <a:xfrm>
            <a:off x="2065154" y="5122928"/>
            <a:ext cx="803852" cy="775771"/>
          </a:xfrm>
          <a:custGeom>
            <a:avLst/>
            <a:gdLst/>
            <a:ahLst/>
            <a:cxnLst>
              <a:cxn ang="0">
                <a:pos x="wd2" y="hd2"/>
              </a:cxn>
              <a:cxn ang="5400000">
                <a:pos x="wd2" y="hd2"/>
              </a:cxn>
              <a:cxn ang="10800000">
                <a:pos x="wd2" y="hd2"/>
              </a:cxn>
              <a:cxn ang="16200000">
                <a:pos x="wd2" y="hd2"/>
              </a:cxn>
            </a:cxnLst>
            <a:rect l="0" t="0" r="r" b="b"/>
            <a:pathLst>
              <a:path w="21600" h="21600" extrusionOk="0">
                <a:moveTo>
                  <a:pt x="18427" y="0"/>
                </a:moveTo>
                <a:cubicBezTo>
                  <a:pt x="18859" y="0"/>
                  <a:pt x="19256" y="75"/>
                  <a:pt x="19653" y="262"/>
                </a:cubicBezTo>
                <a:cubicBezTo>
                  <a:pt x="20049" y="448"/>
                  <a:pt x="20374" y="673"/>
                  <a:pt x="20662" y="972"/>
                </a:cubicBezTo>
                <a:cubicBezTo>
                  <a:pt x="20987" y="1271"/>
                  <a:pt x="21203" y="1607"/>
                  <a:pt x="21384" y="2018"/>
                </a:cubicBezTo>
                <a:cubicBezTo>
                  <a:pt x="21528" y="2429"/>
                  <a:pt x="21600" y="2840"/>
                  <a:pt x="21600" y="3289"/>
                </a:cubicBezTo>
                <a:cubicBezTo>
                  <a:pt x="21600" y="3774"/>
                  <a:pt x="21528" y="4223"/>
                  <a:pt x="21384" y="4597"/>
                </a:cubicBezTo>
                <a:cubicBezTo>
                  <a:pt x="21203" y="5008"/>
                  <a:pt x="20987" y="5344"/>
                  <a:pt x="20662" y="5680"/>
                </a:cubicBezTo>
                <a:cubicBezTo>
                  <a:pt x="20374" y="5979"/>
                  <a:pt x="20049" y="6203"/>
                  <a:pt x="19653" y="6390"/>
                </a:cubicBezTo>
                <a:cubicBezTo>
                  <a:pt x="19256" y="6577"/>
                  <a:pt x="18859" y="6652"/>
                  <a:pt x="18427" y="6652"/>
                </a:cubicBezTo>
                <a:cubicBezTo>
                  <a:pt x="18138" y="6652"/>
                  <a:pt x="17850" y="6615"/>
                  <a:pt x="17561" y="6540"/>
                </a:cubicBezTo>
                <a:cubicBezTo>
                  <a:pt x="17273" y="6465"/>
                  <a:pt x="17020" y="6316"/>
                  <a:pt x="16804" y="6166"/>
                </a:cubicBezTo>
                <a:cubicBezTo>
                  <a:pt x="16552" y="6054"/>
                  <a:pt x="16335" y="5867"/>
                  <a:pt x="16155" y="5680"/>
                </a:cubicBezTo>
                <a:cubicBezTo>
                  <a:pt x="15975" y="5493"/>
                  <a:pt x="15794" y="5269"/>
                  <a:pt x="15650" y="5008"/>
                </a:cubicBezTo>
                <a:cubicBezTo>
                  <a:pt x="6311" y="9081"/>
                  <a:pt x="6311" y="9081"/>
                  <a:pt x="6311" y="9081"/>
                </a:cubicBezTo>
                <a:cubicBezTo>
                  <a:pt x="6347" y="9230"/>
                  <a:pt x="6347" y="9343"/>
                  <a:pt x="6383" y="9492"/>
                </a:cubicBezTo>
                <a:cubicBezTo>
                  <a:pt x="6383" y="9642"/>
                  <a:pt x="6383" y="9791"/>
                  <a:pt x="6383" y="9978"/>
                </a:cubicBezTo>
                <a:cubicBezTo>
                  <a:pt x="6383" y="10090"/>
                  <a:pt x="6383" y="10239"/>
                  <a:pt x="6383" y="10389"/>
                </a:cubicBezTo>
                <a:cubicBezTo>
                  <a:pt x="6347" y="10538"/>
                  <a:pt x="6347" y="10651"/>
                  <a:pt x="6311" y="10800"/>
                </a:cubicBezTo>
                <a:cubicBezTo>
                  <a:pt x="6274" y="10912"/>
                  <a:pt x="6238" y="11062"/>
                  <a:pt x="6166" y="11174"/>
                </a:cubicBezTo>
                <a:cubicBezTo>
                  <a:pt x="6130" y="11323"/>
                  <a:pt x="6094" y="11435"/>
                  <a:pt x="6022" y="11585"/>
                </a:cubicBezTo>
                <a:cubicBezTo>
                  <a:pt x="12044" y="16032"/>
                  <a:pt x="12044" y="16032"/>
                  <a:pt x="12044" y="16032"/>
                </a:cubicBezTo>
                <a:cubicBezTo>
                  <a:pt x="12188" y="15882"/>
                  <a:pt x="12333" y="15733"/>
                  <a:pt x="12513" y="15583"/>
                </a:cubicBezTo>
                <a:cubicBezTo>
                  <a:pt x="12693" y="15434"/>
                  <a:pt x="12873" y="15322"/>
                  <a:pt x="13090" y="15210"/>
                </a:cubicBezTo>
                <a:cubicBezTo>
                  <a:pt x="13306" y="15135"/>
                  <a:pt x="13486" y="15060"/>
                  <a:pt x="13703" y="14985"/>
                </a:cubicBezTo>
                <a:cubicBezTo>
                  <a:pt x="13919" y="14948"/>
                  <a:pt x="14172" y="14911"/>
                  <a:pt x="14424" y="14911"/>
                </a:cubicBezTo>
                <a:cubicBezTo>
                  <a:pt x="14857" y="14911"/>
                  <a:pt x="15289" y="15023"/>
                  <a:pt x="15650" y="15210"/>
                </a:cubicBezTo>
                <a:cubicBezTo>
                  <a:pt x="16047" y="15359"/>
                  <a:pt x="16407" y="15621"/>
                  <a:pt x="16660" y="15920"/>
                </a:cubicBezTo>
                <a:cubicBezTo>
                  <a:pt x="16948" y="16219"/>
                  <a:pt x="17201" y="16592"/>
                  <a:pt x="17345" y="16966"/>
                </a:cubicBezTo>
                <a:cubicBezTo>
                  <a:pt x="17525" y="17377"/>
                  <a:pt x="17597" y="17788"/>
                  <a:pt x="17597" y="18274"/>
                </a:cubicBezTo>
                <a:cubicBezTo>
                  <a:pt x="17597" y="18722"/>
                  <a:pt x="17525" y="19171"/>
                  <a:pt x="17345" y="19582"/>
                </a:cubicBezTo>
                <a:cubicBezTo>
                  <a:pt x="17201" y="19993"/>
                  <a:pt x="16948" y="20329"/>
                  <a:pt x="16660" y="20628"/>
                </a:cubicBezTo>
                <a:cubicBezTo>
                  <a:pt x="16407" y="20927"/>
                  <a:pt x="16047" y="21152"/>
                  <a:pt x="15650" y="21338"/>
                </a:cubicBezTo>
                <a:cubicBezTo>
                  <a:pt x="15289" y="21488"/>
                  <a:pt x="14857" y="21600"/>
                  <a:pt x="14424" y="21600"/>
                </a:cubicBezTo>
                <a:cubicBezTo>
                  <a:pt x="13991" y="21600"/>
                  <a:pt x="13559" y="21488"/>
                  <a:pt x="13162" y="21338"/>
                </a:cubicBezTo>
                <a:cubicBezTo>
                  <a:pt x="12801" y="21152"/>
                  <a:pt x="12441" y="20927"/>
                  <a:pt x="12152" y="20628"/>
                </a:cubicBezTo>
                <a:cubicBezTo>
                  <a:pt x="11864" y="20329"/>
                  <a:pt x="11611" y="19993"/>
                  <a:pt x="11467" y="19582"/>
                </a:cubicBezTo>
                <a:cubicBezTo>
                  <a:pt x="11323" y="19171"/>
                  <a:pt x="11215" y="18722"/>
                  <a:pt x="11215" y="18274"/>
                </a:cubicBezTo>
                <a:cubicBezTo>
                  <a:pt x="11215" y="18125"/>
                  <a:pt x="11251" y="17975"/>
                  <a:pt x="11251" y="17863"/>
                </a:cubicBezTo>
                <a:cubicBezTo>
                  <a:pt x="11251" y="17713"/>
                  <a:pt x="11287" y="17601"/>
                  <a:pt x="11323" y="17452"/>
                </a:cubicBezTo>
                <a:cubicBezTo>
                  <a:pt x="11359" y="17340"/>
                  <a:pt x="11395" y="17190"/>
                  <a:pt x="11431" y="17078"/>
                </a:cubicBezTo>
                <a:cubicBezTo>
                  <a:pt x="11503" y="16929"/>
                  <a:pt x="11539" y="16817"/>
                  <a:pt x="11575" y="16742"/>
                </a:cubicBezTo>
                <a:cubicBezTo>
                  <a:pt x="5553" y="12220"/>
                  <a:pt x="5553" y="12220"/>
                  <a:pt x="5553" y="12220"/>
                </a:cubicBezTo>
                <a:cubicBezTo>
                  <a:pt x="5373" y="12370"/>
                  <a:pt x="5229" y="12519"/>
                  <a:pt x="5048" y="12631"/>
                </a:cubicBezTo>
                <a:cubicBezTo>
                  <a:pt x="4868" y="12781"/>
                  <a:pt x="4688" y="12893"/>
                  <a:pt x="4508" y="12967"/>
                </a:cubicBezTo>
                <a:cubicBezTo>
                  <a:pt x="4291" y="13080"/>
                  <a:pt x="4075" y="13154"/>
                  <a:pt x="3858" y="13192"/>
                </a:cubicBezTo>
                <a:cubicBezTo>
                  <a:pt x="3642" y="13266"/>
                  <a:pt x="3426" y="13266"/>
                  <a:pt x="3209" y="13266"/>
                </a:cubicBezTo>
                <a:cubicBezTo>
                  <a:pt x="2777" y="13266"/>
                  <a:pt x="2344" y="13192"/>
                  <a:pt x="1947" y="13005"/>
                </a:cubicBezTo>
                <a:cubicBezTo>
                  <a:pt x="1551" y="12818"/>
                  <a:pt x="1226" y="12594"/>
                  <a:pt x="938" y="12295"/>
                </a:cubicBezTo>
                <a:cubicBezTo>
                  <a:pt x="649" y="11996"/>
                  <a:pt x="397" y="11660"/>
                  <a:pt x="252" y="11248"/>
                </a:cubicBezTo>
                <a:cubicBezTo>
                  <a:pt x="72" y="10837"/>
                  <a:pt x="0" y="10426"/>
                  <a:pt x="0" y="9978"/>
                </a:cubicBezTo>
                <a:cubicBezTo>
                  <a:pt x="0" y="9529"/>
                  <a:pt x="72" y="9081"/>
                  <a:pt x="252" y="8670"/>
                </a:cubicBezTo>
                <a:cubicBezTo>
                  <a:pt x="397" y="8259"/>
                  <a:pt x="649" y="7922"/>
                  <a:pt x="938" y="7624"/>
                </a:cubicBezTo>
                <a:cubicBezTo>
                  <a:pt x="1226" y="7287"/>
                  <a:pt x="1551" y="7063"/>
                  <a:pt x="1947" y="6913"/>
                </a:cubicBezTo>
                <a:cubicBezTo>
                  <a:pt x="2344" y="6727"/>
                  <a:pt x="2777" y="6652"/>
                  <a:pt x="3209" y="6652"/>
                </a:cubicBezTo>
                <a:cubicBezTo>
                  <a:pt x="3498" y="6652"/>
                  <a:pt x="3750" y="6689"/>
                  <a:pt x="4039" y="6764"/>
                </a:cubicBezTo>
                <a:cubicBezTo>
                  <a:pt x="4327" y="6876"/>
                  <a:pt x="4580" y="6951"/>
                  <a:pt x="4832" y="7100"/>
                </a:cubicBezTo>
                <a:cubicBezTo>
                  <a:pt x="5048" y="7250"/>
                  <a:pt x="5265" y="7437"/>
                  <a:pt x="5481" y="7624"/>
                </a:cubicBezTo>
                <a:cubicBezTo>
                  <a:pt x="5697" y="7810"/>
                  <a:pt x="5842" y="8035"/>
                  <a:pt x="5986" y="8296"/>
                </a:cubicBezTo>
                <a:cubicBezTo>
                  <a:pt x="15362" y="4223"/>
                  <a:pt x="15362" y="4223"/>
                  <a:pt x="15362" y="4223"/>
                </a:cubicBezTo>
                <a:cubicBezTo>
                  <a:pt x="15289" y="4111"/>
                  <a:pt x="15253" y="3961"/>
                  <a:pt x="15253" y="3774"/>
                </a:cubicBezTo>
                <a:cubicBezTo>
                  <a:pt x="15217" y="3625"/>
                  <a:pt x="15217" y="3475"/>
                  <a:pt x="15217" y="3289"/>
                </a:cubicBezTo>
                <a:cubicBezTo>
                  <a:pt x="15217" y="2840"/>
                  <a:pt x="15289" y="2429"/>
                  <a:pt x="15470" y="2018"/>
                </a:cubicBezTo>
                <a:cubicBezTo>
                  <a:pt x="15650" y="1607"/>
                  <a:pt x="15866" y="1271"/>
                  <a:pt x="16155" y="972"/>
                </a:cubicBezTo>
                <a:cubicBezTo>
                  <a:pt x="16443" y="673"/>
                  <a:pt x="16768" y="448"/>
                  <a:pt x="17165" y="262"/>
                </a:cubicBezTo>
                <a:cubicBezTo>
                  <a:pt x="17561" y="75"/>
                  <a:pt x="17958" y="0"/>
                  <a:pt x="18427" y="0"/>
                </a:cubicBezTo>
                <a:close/>
                <a:moveTo>
                  <a:pt x="3209" y="12444"/>
                </a:moveTo>
                <a:cubicBezTo>
                  <a:pt x="3534" y="12444"/>
                  <a:pt x="3858" y="12370"/>
                  <a:pt x="4147" y="12257"/>
                </a:cubicBezTo>
                <a:cubicBezTo>
                  <a:pt x="4435" y="12108"/>
                  <a:pt x="4688" y="11958"/>
                  <a:pt x="4904" y="11734"/>
                </a:cubicBezTo>
                <a:cubicBezTo>
                  <a:pt x="5121" y="11473"/>
                  <a:pt x="5265" y="11248"/>
                  <a:pt x="5409" y="10949"/>
                </a:cubicBezTo>
                <a:cubicBezTo>
                  <a:pt x="5517" y="10651"/>
                  <a:pt x="5589" y="10314"/>
                  <a:pt x="5589" y="9978"/>
                </a:cubicBezTo>
                <a:cubicBezTo>
                  <a:pt x="5589" y="9604"/>
                  <a:pt x="5517" y="9268"/>
                  <a:pt x="5409" y="9006"/>
                </a:cubicBezTo>
                <a:cubicBezTo>
                  <a:pt x="5265" y="8707"/>
                  <a:pt x="5121" y="8446"/>
                  <a:pt x="4904" y="8221"/>
                </a:cubicBezTo>
                <a:cubicBezTo>
                  <a:pt x="4688" y="7997"/>
                  <a:pt x="4435" y="7810"/>
                  <a:pt x="4147" y="7661"/>
                </a:cubicBezTo>
                <a:cubicBezTo>
                  <a:pt x="3858" y="7549"/>
                  <a:pt x="3534" y="7474"/>
                  <a:pt x="3209" y="7474"/>
                </a:cubicBezTo>
                <a:cubicBezTo>
                  <a:pt x="2849" y="7474"/>
                  <a:pt x="2560" y="7549"/>
                  <a:pt x="2272" y="7661"/>
                </a:cubicBezTo>
                <a:cubicBezTo>
                  <a:pt x="1983" y="7810"/>
                  <a:pt x="1731" y="7997"/>
                  <a:pt x="1515" y="8221"/>
                </a:cubicBezTo>
                <a:cubicBezTo>
                  <a:pt x="1298" y="8446"/>
                  <a:pt x="1118" y="8707"/>
                  <a:pt x="1010" y="9006"/>
                </a:cubicBezTo>
                <a:cubicBezTo>
                  <a:pt x="865" y="9268"/>
                  <a:pt x="793" y="9604"/>
                  <a:pt x="793" y="9978"/>
                </a:cubicBezTo>
                <a:cubicBezTo>
                  <a:pt x="793" y="10314"/>
                  <a:pt x="865" y="10651"/>
                  <a:pt x="1010" y="10949"/>
                </a:cubicBezTo>
                <a:cubicBezTo>
                  <a:pt x="1118" y="11248"/>
                  <a:pt x="1298" y="11473"/>
                  <a:pt x="1515" y="11734"/>
                </a:cubicBezTo>
                <a:cubicBezTo>
                  <a:pt x="1731" y="11958"/>
                  <a:pt x="1983" y="12108"/>
                  <a:pt x="2272" y="12257"/>
                </a:cubicBezTo>
                <a:cubicBezTo>
                  <a:pt x="2560" y="12370"/>
                  <a:pt x="2849" y="12444"/>
                  <a:pt x="3209" y="12444"/>
                </a:cubicBezTo>
                <a:close/>
                <a:moveTo>
                  <a:pt x="14424" y="15770"/>
                </a:moveTo>
                <a:cubicBezTo>
                  <a:pt x="14063" y="15770"/>
                  <a:pt x="13775" y="15808"/>
                  <a:pt x="13486" y="15957"/>
                </a:cubicBezTo>
                <a:cubicBezTo>
                  <a:pt x="13198" y="16069"/>
                  <a:pt x="12946" y="16256"/>
                  <a:pt x="12729" y="16480"/>
                </a:cubicBezTo>
                <a:cubicBezTo>
                  <a:pt x="12513" y="16704"/>
                  <a:pt x="12333" y="16966"/>
                  <a:pt x="12224" y="17302"/>
                </a:cubicBezTo>
                <a:cubicBezTo>
                  <a:pt x="12080" y="17601"/>
                  <a:pt x="12044" y="17938"/>
                  <a:pt x="12044" y="18274"/>
                </a:cubicBezTo>
                <a:cubicBezTo>
                  <a:pt x="12044" y="18610"/>
                  <a:pt x="12080" y="18909"/>
                  <a:pt x="12224" y="19246"/>
                </a:cubicBezTo>
                <a:cubicBezTo>
                  <a:pt x="12333" y="19545"/>
                  <a:pt x="12513" y="19806"/>
                  <a:pt x="12729" y="20030"/>
                </a:cubicBezTo>
                <a:cubicBezTo>
                  <a:pt x="12946" y="20255"/>
                  <a:pt x="13198" y="20442"/>
                  <a:pt x="13486" y="20591"/>
                </a:cubicBezTo>
                <a:cubicBezTo>
                  <a:pt x="13775" y="20703"/>
                  <a:pt x="14063" y="20778"/>
                  <a:pt x="14424" y="20778"/>
                </a:cubicBezTo>
                <a:cubicBezTo>
                  <a:pt x="14749" y="20778"/>
                  <a:pt x="15037" y="20703"/>
                  <a:pt x="15326" y="20591"/>
                </a:cubicBezTo>
                <a:cubicBezTo>
                  <a:pt x="15650" y="20442"/>
                  <a:pt x="15903" y="20255"/>
                  <a:pt x="16119" y="20030"/>
                </a:cubicBezTo>
                <a:cubicBezTo>
                  <a:pt x="16335" y="19806"/>
                  <a:pt x="16516" y="19545"/>
                  <a:pt x="16624" y="19246"/>
                </a:cubicBezTo>
                <a:cubicBezTo>
                  <a:pt x="16768" y="18909"/>
                  <a:pt x="16804" y="18610"/>
                  <a:pt x="16804" y="18274"/>
                </a:cubicBezTo>
                <a:cubicBezTo>
                  <a:pt x="16804" y="17938"/>
                  <a:pt x="16768" y="17601"/>
                  <a:pt x="16624" y="17302"/>
                </a:cubicBezTo>
                <a:cubicBezTo>
                  <a:pt x="16516" y="16966"/>
                  <a:pt x="16335" y="16704"/>
                  <a:pt x="16119" y="16480"/>
                </a:cubicBezTo>
                <a:cubicBezTo>
                  <a:pt x="15903" y="16256"/>
                  <a:pt x="15650" y="16069"/>
                  <a:pt x="15326" y="15957"/>
                </a:cubicBezTo>
                <a:cubicBezTo>
                  <a:pt x="15037" y="15808"/>
                  <a:pt x="14749" y="15770"/>
                  <a:pt x="14424" y="15770"/>
                </a:cubicBezTo>
                <a:close/>
                <a:moveTo>
                  <a:pt x="18427" y="5830"/>
                </a:moveTo>
                <a:cubicBezTo>
                  <a:pt x="18751" y="5830"/>
                  <a:pt x="19076" y="5755"/>
                  <a:pt x="19364" y="5643"/>
                </a:cubicBezTo>
                <a:cubicBezTo>
                  <a:pt x="19617" y="5493"/>
                  <a:pt x="19869" y="5344"/>
                  <a:pt x="20085" y="5082"/>
                </a:cubicBezTo>
                <a:cubicBezTo>
                  <a:pt x="20338" y="4858"/>
                  <a:pt x="20482" y="4597"/>
                  <a:pt x="20626" y="4298"/>
                </a:cubicBezTo>
                <a:cubicBezTo>
                  <a:pt x="20735" y="3999"/>
                  <a:pt x="20807" y="3662"/>
                  <a:pt x="20807" y="3289"/>
                </a:cubicBezTo>
                <a:cubicBezTo>
                  <a:pt x="20807" y="2990"/>
                  <a:pt x="20735" y="2653"/>
                  <a:pt x="20626" y="2354"/>
                </a:cubicBezTo>
                <a:cubicBezTo>
                  <a:pt x="20482" y="2055"/>
                  <a:pt x="20338" y="1756"/>
                  <a:pt x="20085" y="1532"/>
                </a:cubicBezTo>
                <a:cubicBezTo>
                  <a:pt x="19869" y="1308"/>
                  <a:pt x="19617" y="1158"/>
                  <a:pt x="19364" y="1009"/>
                </a:cubicBezTo>
                <a:cubicBezTo>
                  <a:pt x="19076" y="897"/>
                  <a:pt x="18751" y="822"/>
                  <a:pt x="18427" y="822"/>
                </a:cubicBezTo>
                <a:cubicBezTo>
                  <a:pt x="18066" y="822"/>
                  <a:pt x="17742" y="897"/>
                  <a:pt x="17489" y="1009"/>
                </a:cubicBezTo>
                <a:cubicBezTo>
                  <a:pt x="17201" y="1158"/>
                  <a:pt x="16948" y="1308"/>
                  <a:pt x="16732" y="1532"/>
                </a:cubicBezTo>
                <a:cubicBezTo>
                  <a:pt x="16516" y="1756"/>
                  <a:pt x="16335" y="2055"/>
                  <a:pt x="16191" y="2354"/>
                </a:cubicBezTo>
                <a:cubicBezTo>
                  <a:pt x="16083" y="2653"/>
                  <a:pt x="16011" y="2990"/>
                  <a:pt x="16011" y="3289"/>
                </a:cubicBezTo>
                <a:cubicBezTo>
                  <a:pt x="16011" y="3662"/>
                  <a:pt x="16083" y="3999"/>
                  <a:pt x="16191" y="4298"/>
                </a:cubicBezTo>
                <a:cubicBezTo>
                  <a:pt x="16335" y="4597"/>
                  <a:pt x="16516" y="4858"/>
                  <a:pt x="16732" y="5082"/>
                </a:cubicBezTo>
                <a:cubicBezTo>
                  <a:pt x="16948" y="5344"/>
                  <a:pt x="17201" y="5493"/>
                  <a:pt x="17489" y="5643"/>
                </a:cubicBezTo>
                <a:cubicBezTo>
                  <a:pt x="17742" y="5755"/>
                  <a:pt x="18066" y="5830"/>
                  <a:pt x="18427" y="5830"/>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213" name="Shape 2213"/>
          <p:cNvSpPr/>
          <p:nvPr/>
        </p:nvSpPr>
        <p:spPr>
          <a:xfrm>
            <a:off x="2138702" y="8948059"/>
            <a:ext cx="656756" cy="745509"/>
          </a:xfrm>
          <a:custGeom>
            <a:avLst/>
            <a:gdLst/>
            <a:ahLst/>
            <a:cxnLst>
              <a:cxn ang="0">
                <a:pos x="wd2" y="hd2"/>
              </a:cxn>
              <a:cxn ang="5400000">
                <a:pos x="wd2" y="hd2"/>
              </a:cxn>
              <a:cxn ang="10800000">
                <a:pos x="wd2" y="hd2"/>
              </a:cxn>
              <a:cxn ang="16200000">
                <a:pos x="wd2" y="hd2"/>
              </a:cxn>
            </a:cxnLst>
            <a:rect l="0" t="0" r="r" b="b"/>
            <a:pathLst>
              <a:path w="21572" h="21600" extrusionOk="0">
                <a:moveTo>
                  <a:pt x="18657" y="10819"/>
                </a:moveTo>
                <a:cubicBezTo>
                  <a:pt x="19275" y="11364"/>
                  <a:pt x="19805" y="11909"/>
                  <a:pt x="20203" y="12415"/>
                </a:cubicBezTo>
                <a:cubicBezTo>
                  <a:pt x="20644" y="12960"/>
                  <a:pt x="20954" y="13466"/>
                  <a:pt x="21174" y="13972"/>
                </a:cubicBezTo>
                <a:cubicBezTo>
                  <a:pt x="21439" y="14439"/>
                  <a:pt x="21528" y="14867"/>
                  <a:pt x="21572" y="15295"/>
                </a:cubicBezTo>
                <a:cubicBezTo>
                  <a:pt x="21572" y="15723"/>
                  <a:pt x="21484" y="16112"/>
                  <a:pt x="21263" y="16424"/>
                </a:cubicBezTo>
                <a:cubicBezTo>
                  <a:pt x="21174" y="16579"/>
                  <a:pt x="21042" y="16696"/>
                  <a:pt x="20909" y="16852"/>
                </a:cubicBezTo>
                <a:cubicBezTo>
                  <a:pt x="20733" y="16969"/>
                  <a:pt x="20556" y="17085"/>
                  <a:pt x="20291" y="17202"/>
                </a:cubicBezTo>
                <a:cubicBezTo>
                  <a:pt x="20026" y="17280"/>
                  <a:pt x="19761" y="17397"/>
                  <a:pt x="19408" y="17436"/>
                </a:cubicBezTo>
                <a:cubicBezTo>
                  <a:pt x="19054" y="17514"/>
                  <a:pt x="18657" y="17552"/>
                  <a:pt x="18215" y="17552"/>
                </a:cubicBezTo>
                <a:cubicBezTo>
                  <a:pt x="17950" y="17552"/>
                  <a:pt x="17641" y="17552"/>
                  <a:pt x="17376" y="17514"/>
                </a:cubicBezTo>
                <a:cubicBezTo>
                  <a:pt x="17066" y="17514"/>
                  <a:pt x="16801" y="17475"/>
                  <a:pt x="16492" y="17436"/>
                </a:cubicBezTo>
                <a:cubicBezTo>
                  <a:pt x="16183" y="17397"/>
                  <a:pt x="15874" y="17319"/>
                  <a:pt x="15565" y="17241"/>
                </a:cubicBezTo>
                <a:cubicBezTo>
                  <a:pt x="15255" y="17163"/>
                  <a:pt x="14902" y="17124"/>
                  <a:pt x="14593" y="17046"/>
                </a:cubicBezTo>
                <a:cubicBezTo>
                  <a:pt x="14328" y="17708"/>
                  <a:pt x="14107" y="18331"/>
                  <a:pt x="13798" y="18915"/>
                </a:cubicBezTo>
                <a:cubicBezTo>
                  <a:pt x="13533" y="19498"/>
                  <a:pt x="13224" y="19965"/>
                  <a:pt x="12914" y="20394"/>
                </a:cubicBezTo>
                <a:cubicBezTo>
                  <a:pt x="12561" y="20744"/>
                  <a:pt x="12208" y="21055"/>
                  <a:pt x="11766" y="21289"/>
                </a:cubicBezTo>
                <a:cubicBezTo>
                  <a:pt x="11368" y="21483"/>
                  <a:pt x="10971" y="21600"/>
                  <a:pt x="10529" y="21600"/>
                </a:cubicBezTo>
                <a:cubicBezTo>
                  <a:pt x="10132" y="21600"/>
                  <a:pt x="9734" y="21522"/>
                  <a:pt x="9336" y="21289"/>
                </a:cubicBezTo>
                <a:cubicBezTo>
                  <a:pt x="8939" y="21094"/>
                  <a:pt x="8630" y="20783"/>
                  <a:pt x="8320" y="20394"/>
                </a:cubicBezTo>
                <a:cubicBezTo>
                  <a:pt x="7967" y="20004"/>
                  <a:pt x="7658" y="19537"/>
                  <a:pt x="7349" y="18992"/>
                </a:cubicBezTo>
                <a:cubicBezTo>
                  <a:pt x="7084" y="18448"/>
                  <a:pt x="6819" y="17825"/>
                  <a:pt x="6598" y="17163"/>
                </a:cubicBezTo>
                <a:cubicBezTo>
                  <a:pt x="6289" y="17202"/>
                  <a:pt x="5979" y="17280"/>
                  <a:pt x="5714" y="17319"/>
                </a:cubicBezTo>
                <a:cubicBezTo>
                  <a:pt x="5449" y="17358"/>
                  <a:pt x="5184" y="17436"/>
                  <a:pt x="4919" y="17436"/>
                </a:cubicBezTo>
                <a:cubicBezTo>
                  <a:pt x="4654" y="17475"/>
                  <a:pt x="4389" y="17514"/>
                  <a:pt x="4124" y="17514"/>
                </a:cubicBezTo>
                <a:cubicBezTo>
                  <a:pt x="3903" y="17552"/>
                  <a:pt x="3638" y="17552"/>
                  <a:pt x="3417" y="17552"/>
                </a:cubicBezTo>
                <a:cubicBezTo>
                  <a:pt x="2932" y="17552"/>
                  <a:pt x="2490" y="17514"/>
                  <a:pt x="2136" y="17436"/>
                </a:cubicBezTo>
                <a:cubicBezTo>
                  <a:pt x="1827" y="17397"/>
                  <a:pt x="1518" y="17280"/>
                  <a:pt x="1297" y="17202"/>
                </a:cubicBezTo>
                <a:cubicBezTo>
                  <a:pt x="1032" y="17085"/>
                  <a:pt x="811" y="16969"/>
                  <a:pt x="679" y="16852"/>
                </a:cubicBezTo>
                <a:cubicBezTo>
                  <a:pt x="502" y="16696"/>
                  <a:pt x="370" y="16579"/>
                  <a:pt x="325" y="16424"/>
                </a:cubicBezTo>
                <a:cubicBezTo>
                  <a:pt x="60" y="16112"/>
                  <a:pt x="-28" y="15723"/>
                  <a:pt x="16" y="15295"/>
                </a:cubicBezTo>
                <a:cubicBezTo>
                  <a:pt x="16" y="14867"/>
                  <a:pt x="149" y="14439"/>
                  <a:pt x="370" y="13972"/>
                </a:cubicBezTo>
                <a:cubicBezTo>
                  <a:pt x="590" y="13466"/>
                  <a:pt x="944" y="12960"/>
                  <a:pt x="1341" y="12415"/>
                </a:cubicBezTo>
                <a:cubicBezTo>
                  <a:pt x="1783" y="11909"/>
                  <a:pt x="2269" y="11364"/>
                  <a:pt x="2887" y="10819"/>
                </a:cubicBezTo>
                <a:cubicBezTo>
                  <a:pt x="2666" y="10625"/>
                  <a:pt x="2446" y="10391"/>
                  <a:pt x="2225" y="10197"/>
                </a:cubicBezTo>
                <a:cubicBezTo>
                  <a:pt x="2048" y="10002"/>
                  <a:pt x="1827" y="9808"/>
                  <a:pt x="1695" y="9613"/>
                </a:cubicBezTo>
                <a:cubicBezTo>
                  <a:pt x="1253" y="9146"/>
                  <a:pt x="944" y="8718"/>
                  <a:pt x="679" y="8290"/>
                </a:cubicBezTo>
                <a:cubicBezTo>
                  <a:pt x="414" y="7862"/>
                  <a:pt x="237" y="7472"/>
                  <a:pt x="149" y="7122"/>
                </a:cubicBezTo>
                <a:cubicBezTo>
                  <a:pt x="16" y="6733"/>
                  <a:pt x="-28" y="6383"/>
                  <a:pt x="16" y="6071"/>
                </a:cubicBezTo>
                <a:cubicBezTo>
                  <a:pt x="16" y="5760"/>
                  <a:pt x="105" y="5449"/>
                  <a:pt x="325" y="5176"/>
                </a:cubicBezTo>
                <a:cubicBezTo>
                  <a:pt x="370" y="5059"/>
                  <a:pt x="502" y="4904"/>
                  <a:pt x="679" y="4787"/>
                </a:cubicBezTo>
                <a:cubicBezTo>
                  <a:pt x="811" y="4631"/>
                  <a:pt x="1032" y="4515"/>
                  <a:pt x="1297" y="4437"/>
                </a:cubicBezTo>
                <a:cubicBezTo>
                  <a:pt x="1518" y="4320"/>
                  <a:pt x="1827" y="4242"/>
                  <a:pt x="2136" y="4164"/>
                </a:cubicBezTo>
                <a:cubicBezTo>
                  <a:pt x="2490" y="4086"/>
                  <a:pt x="2932" y="4086"/>
                  <a:pt x="3417" y="4086"/>
                </a:cubicBezTo>
                <a:cubicBezTo>
                  <a:pt x="3638" y="4086"/>
                  <a:pt x="3903" y="4086"/>
                  <a:pt x="4124" y="4086"/>
                </a:cubicBezTo>
                <a:cubicBezTo>
                  <a:pt x="4389" y="4125"/>
                  <a:pt x="4654" y="4125"/>
                  <a:pt x="4919" y="4164"/>
                </a:cubicBezTo>
                <a:cubicBezTo>
                  <a:pt x="5184" y="4203"/>
                  <a:pt x="5449" y="4242"/>
                  <a:pt x="5714" y="4281"/>
                </a:cubicBezTo>
                <a:cubicBezTo>
                  <a:pt x="5979" y="4359"/>
                  <a:pt x="6289" y="4398"/>
                  <a:pt x="6598" y="4476"/>
                </a:cubicBezTo>
                <a:cubicBezTo>
                  <a:pt x="6819" y="3814"/>
                  <a:pt x="7084" y="3191"/>
                  <a:pt x="7349" y="2646"/>
                </a:cubicBezTo>
                <a:cubicBezTo>
                  <a:pt x="7658" y="2063"/>
                  <a:pt x="7967" y="1596"/>
                  <a:pt x="8320" y="1245"/>
                </a:cubicBezTo>
                <a:cubicBezTo>
                  <a:pt x="8630" y="817"/>
                  <a:pt x="8939" y="506"/>
                  <a:pt x="9336" y="311"/>
                </a:cubicBezTo>
                <a:cubicBezTo>
                  <a:pt x="9734" y="117"/>
                  <a:pt x="10132" y="0"/>
                  <a:pt x="10529" y="0"/>
                </a:cubicBezTo>
                <a:cubicBezTo>
                  <a:pt x="10971" y="0"/>
                  <a:pt x="11368" y="117"/>
                  <a:pt x="11766" y="350"/>
                </a:cubicBezTo>
                <a:cubicBezTo>
                  <a:pt x="12208" y="584"/>
                  <a:pt x="12561" y="856"/>
                  <a:pt x="12914" y="1245"/>
                </a:cubicBezTo>
                <a:cubicBezTo>
                  <a:pt x="13224" y="1635"/>
                  <a:pt x="13533" y="2141"/>
                  <a:pt x="13798" y="2685"/>
                </a:cubicBezTo>
                <a:cubicBezTo>
                  <a:pt x="14107" y="3269"/>
                  <a:pt x="14328" y="3892"/>
                  <a:pt x="14593" y="4592"/>
                </a:cubicBezTo>
                <a:cubicBezTo>
                  <a:pt x="14902" y="4515"/>
                  <a:pt x="15255" y="4437"/>
                  <a:pt x="15565" y="4359"/>
                </a:cubicBezTo>
                <a:cubicBezTo>
                  <a:pt x="15874" y="4320"/>
                  <a:pt x="16183" y="4242"/>
                  <a:pt x="16492" y="4164"/>
                </a:cubicBezTo>
                <a:cubicBezTo>
                  <a:pt x="16801" y="4125"/>
                  <a:pt x="17066" y="4125"/>
                  <a:pt x="17376" y="4086"/>
                </a:cubicBezTo>
                <a:cubicBezTo>
                  <a:pt x="17641" y="4086"/>
                  <a:pt x="17950" y="4086"/>
                  <a:pt x="18215" y="4086"/>
                </a:cubicBezTo>
                <a:cubicBezTo>
                  <a:pt x="18657" y="4086"/>
                  <a:pt x="19054" y="4086"/>
                  <a:pt x="19408" y="4164"/>
                </a:cubicBezTo>
                <a:cubicBezTo>
                  <a:pt x="19761" y="4242"/>
                  <a:pt x="20026" y="4320"/>
                  <a:pt x="20291" y="4437"/>
                </a:cubicBezTo>
                <a:cubicBezTo>
                  <a:pt x="20556" y="4515"/>
                  <a:pt x="20733" y="4631"/>
                  <a:pt x="20909" y="4787"/>
                </a:cubicBezTo>
                <a:cubicBezTo>
                  <a:pt x="21042" y="4904"/>
                  <a:pt x="21174" y="5059"/>
                  <a:pt x="21263" y="5176"/>
                </a:cubicBezTo>
                <a:cubicBezTo>
                  <a:pt x="21484" y="5526"/>
                  <a:pt x="21572" y="5916"/>
                  <a:pt x="21572" y="6344"/>
                </a:cubicBezTo>
                <a:cubicBezTo>
                  <a:pt x="21528" y="6733"/>
                  <a:pt x="21439" y="7200"/>
                  <a:pt x="21174" y="7667"/>
                </a:cubicBezTo>
                <a:cubicBezTo>
                  <a:pt x="20954" y="8134"/>
                  <a:pt x="20644" y="8640"/>
                  <a:pt x="20203" y="9185"/>
                </a:cubicBezTo>
                <a:cubicBezTo>
                  <a:pt x="19805" y="9730"/>
                  <a:pt x="19275" y="10275"/>
                  <a:pt x="18657" y="10819"/>
                </a:cubicBezTo>
                <a:close/>
                <a:moveTo>
                  <a:pt x="1120" y="5643"/>
                </a:moveTo>
                <a:cubicBezTo>
                  <a:pt x="988" y="5799"/>
                  <a:pt x="944" y="6032"/>
                  <a:pt x="944" y="6266"/>
                </a:cubicBezTo>
                <a:cubicBezTo>
                  <a:pt x="944" y="6538"/>
                  <a:pt x="988" y="6772"/>
                  <a:pt x="1120" y="7044"/>
                </a:cubicBezTo>
                <a:cubicBezTo>
                  <a:pt x="1253" y="7356"/>
                  <a:pt x="1385" y="7706"/>
                  <a:pt x="1606" y="8017"/>
                </a:cubicBezTo>
                <a:cubicBezTo>
                  <a:pt x="1827" y="8368"/>
                  <a:pt x="2092" y="8718"/>
                  <a:pt x="2446" y="9107"/>
                </a:cubicBezTo>
                <a:cubicBezTo>
                  <a:pt x="2578" y="9263"/>
                  <a:pt x="2755" y="9457"/>
                  <a:pt x="2976" y="9652"/>
                </a:cubicBezTo>
                <a:cubicBezTo>
                  <a:pt x="3152" y="9846"/>
                  <a:pt x="3373" y="10041"/>
                  <a:pt x="3594" y="10197"/>
                </a:cubicBezTo>
                <a:cubicBezTo>
                  <a:pt x="3727" y="10080"/>
                  <a:pt x="3903" y="9924"/>
                  <a:pt x="4080" y="9808"/>
                </a:cubicBezTo>
                <a:cubicBezTo>
                  <a:pt x="4257" y="9652"/>
                  <a:pt x="4433" y="9535"/>
                  <a:pt x="4610" y="9379"/>
                </a:cubicBezTo>
                <a:cubicBezTo>
                  <a:pt x="4831" y="9263"/>
                  <a:pt x="5008" y="9107"/>
                  <a:pt x="5184" y="8990"/>
                </a:cubicBezTo>
                <a:cubicBezTo>
                  <a:pt x="5405" y="8835"/>
                  <a:pt x="5582" y="8718"/>
                  <a:pt x="5759" y="8562"/>
                </a:cubicBezTo>
                <a:cubicBezTo>
                  <a:pt x="5803" y="8329"/>
                  <a:pt x="5847" y="8017"/>
                  <a:pt x="5891" y="7745"/>
                </a:cubicBezTo>
                <a:cubicBezTo>
                  <a:pt x="5935" y="7472"/>
                  <a:pt x="5979" y="7161"/>
                  <a:pt x="6024" y="6928"/>
                </a:cubicBezTo>
                <a:cubicBezTo>
                  <a:pt x="6024" y="6655"/>
                  <a:pt x="6112" y="6383"/>
                  <a:pt x="6156" y="6110"/>
                </a:cubicBezTo>
                <a:cubicBezTo>
                  <a:pt x="6200" y="5838"/>
                  <a:pt x="6289" y="5565"/>
                  <a:pt x="6333" y="5332"/>
                </a:cubicBezTo>
                <a:cubicBezTo>
                  <a:pt x="6068" y="5254"/>
                  <a:pt x="5803" y="5215"/>
                  <a:pt x="5538" y="5176"/>
                </a:cubicBezTo>
                <a:cubicBezTo>
                  <a:pt x="5273" y="5098"/>
                  <a:pt x="5008" y="5059"/>
                  <a:pt x="4787" y="5021"/>
                </a:cubicBezTo>
                <a:cubicBezTo>
                  <a:pt x="4522" y="4982"/>
                  <a:pt x="4301" y="4982"/>
                  <a:pt x="4036" y="4943"/>
                </a:cubicBezTo>
                <a:cubicBezTo>
                  <a:pt x="3815" y="4943"/>
                  <a:pt x="3594" y="4943"/>
                  <a:pt x="3417" y="4943"/>
                </a:cubicBezTo>
                <a:cubicBezTo>
                  <a:pt x="3197" y="4943"/>
                  <a:pt x="2976" y="4943"/>
                  <a:pt x="2755" y="4943"/>
                </a:cubicBezTo>
                <a:cubicBezTo>
                  <a:pt x="2534" y="4982"/>
                  <a:pt x="2357" y="4982"/>
                  <a:pt x="2136" y="5021"/>
                </a:cubicBezTo>
                <a:cubicBezTo>
                  <a:pt x="1916" y="5098"/>
                  <a:pt x="1739" y="5176"/>
                  <a:pt x="1562" y="5293"/>
                </a:cubicBezTo>
                <a:cubicBezTo>
                  <a:pt x="1385" y="5371"/>
                  <a:pt x="1253" y="5526"/>
                  <a:pt x="1120" y="5643"/>
                </a:cubicBezTo>
                <a:close/>
                <a:moveTo>
                  <a:pt x="3417" y="16696"/>
                </a:moveTo>
                <a:cubicBezTo>
                  <a:pt x="3594" y="16696"/>
                  <a:pt x="3815" y="16696"/>
                  <a:pt x="4036" y="16657"/>
                </a:cubicBezTo>
                <a:cubicBezTo>
                  <a:pt x="4301" y="16657"/>
                  <a:pt x="4522" y="16618"/>
                  <a:pt x="4787" y="16579"/>
                </a:cubicBezTo>
                <a:cubicBezTo>
                  <a:pt x="5008" y="16541"/>
                  <a:pt x="5273" y="16502"/>
                  <a:pt x="5538" y="16463"/>
                </a:cubicBezTo>
                <a:cubicBezTo>
                  <a:pt x="5803" y="16424"/>
                  <a:pt x="6068" y="16346"/>
                  <a:pt x="6333" y="16268"/>
                </a:cubicBezTo>
                <a:cubicBezTo>
                  <a:pt x="6289" y="16035"/>
                  <a:pt x="6200" y="15801"/>
                  <a:pt x="6156" y="15529"/>
                </a:cubicBezTo>
                <a:cubicBezTo>
                  <a:pt x="6112" y="15256"/>
                  <a:pt x="6024" y="14984"/>
                  <a:pt x="6024" y="14711"/>
                </a:cubicBezTo>
                <a:cubicBezTo>
                  <a:pt x="5979" y="14439"/>
                  <a:pt x="5935" y="14166"/>
                  <a:pt x="5891" y="13894"/>
                </a:cubicBezTo>
                <a:cubicBezTo>
                  <a:pt x="5847" y="13583"/>
                  <a:pt x="5803" y="13310"/>
                  <a:pt x="5759" y="13038"/>
                </a:cubicBezTo>
                <a:cubicBezTo>
                  <a:pt x="5582" y="12921"/>
                  <a:pt x="5405" y="12765"/>
                  <a:pt x="5184" y="12649"/>
                </a:cubicBezTo>
                <a:cubicBezTo>
                  <a:pt x="5008" y="12493"/>
                  <a:pt x="4831" y="12376"/>
                  <a:pt x="4610" y="12221"/>
                </a:cubicBezTo>
                <a:cubicBezTo>
                  <a:pt x="4433" y="12104"/>
                  <a:pt x="4257" y="11948"/>
                  <a:pt x="4080" y="11831"/>
                </a:cubicBezTo>
                <a:cubicBezTo>
                  <a:pt x="3903" y="11676"/>
                  <a:pt x="3727" y="11559"/>
                  <a:pt x="3594" y="11403"/>
                </a:cubicBezTo>
                <a:cubicBezTo>
                  <a:pt x="3064" y="11909"/>
                  <a:pt x="2578" y="12376"/>
                  <a:pt x="2225" y="12804"/>
                </a:cubicBezTo>
                <a:cubicBezTo>
                  <a:pt x="1827" y="13271"/>
                  <a:pt x="1518" y="13699"/>
                  <a:pt x="1341" y="14089"/>
                </a:cubicBezTo>
                <a:cubicBezTo>
                  <a:pt x="1120" y="14517"/>
                  <a:pt x="988" y="14867"/>
                  <a:pt x="988" y="15178"/>
                </a:cubicBezTo>
                <a:cubicBezTo>
                  <a:pt x="944" y="15490"/>
                  <a:pt x="988" y="15762"/>
                  <a:pt x="1120" y="15996"/>
                </a:cubicBezTo>
                <a:cubicBezTo>
                  <a:pt x="1253" y="16112"/>
                  <a:pt x="1385" y="16229"/>
                  <a:pt x="1562" y="16346"/>
                </a:cubicBezTo>
                <a:cubicBezTo>
                  <a:pt x="1739" y="16424"/>
                  <a:pt x="1916" y="16502"/>
                  <a:pt x="2136" y="16579"/>
                </a:cubicBezTo>
                <a:cubicBezTo>
                  <a:pt x="2357" y="16618"/>
                  <a:pt x="2534" y="16657"/>
                  <a:pt x="2755" y="16657"/>
                </a:cubicBezTo>
                <a:cubicBezTo>
                  <a:pt x="2976" y="16696"/>
                  <a:pt x="3197" y="16696"/>
                  <a:pt x="3417" y="16696"/>
                </a:cubicBezTo>
                <a:close/>
                <a:moveTo>
                  <a:pt x="5714" y="11870"/>
                </a:moveTo>
                <a:cubicBezTo>
                  <a:pt x="5714" y="11715"/>
                  <a:pt x="5714" y="11520"/>
                  <a:pt x="5670" y="11325"/>
                </a:cubicBezTo>
                <a:cubicBezTo>
                  <a:pt x="5670" y="11170"/>
                  <a:pt x="5670" y="10975"/>
                  <a:pt x="5670" y="10819"/>
                </a:cubicBezTo>
                <a:cubicBezTo>
                  <a:pt x="5670" y="10625"/>
                  <a:pt x="5670" y="10469"/>
                  <a:pt x="5670" y="10275"/>
                </a:cubicBezTo>
                <a:cubicBezTo>
                  <a:pt x="5714" y="10080"/>
                  <a:pt x="5714" y="9924"/>
                  <a:pt x="5714" y="9730"/>
                </a:cubicBezTo>
                <a:cubicBezTo>
                  <a:pt x="5449" y="9924"/>
                  <a:pt x="5184" y="10080"/>
                  <a:pt x="4963" y="10275"/>
                </a:cubicBezTo>
                <a:cubicBezTo>
                  <a:pt x="4743" y="10469"/>
                  <a:pt x="4522" y="10625"/>
                  <a:pt x="4301" y="10819"/>
                </a:cubicBezTo>
                <a:cubicBezTo>
                  <a:pt x="4522" y="10975"/>
                  <a:pt x="4743" y="11170"/>
                  <a:pt x="4963" y="11325"/>
                </a:cubicBezTo>
                <a:cubicBezTo>
                  <a:pt x="5184" y="11520"/>
                  <a:pt x="5449" y="11715"/>
                  <a:pt x="5714" y="11870"/>
                </a:cubicBezTo>
                <a:close/>
                <a:moveTo>
                  <a:pt x="12782" y="13738"/>
                </a:moveTo>
                <a:cubicBezTo>
                  <a:pt x="13091" y="13622"/>
                  <a:pt x="13356" y="13466"/>
                  <a:pt x="13621" y="13310"/>
                </a:cubicBezTo>
                <a:cubicBezTo>
                  <a:pt x="13886" y="13155"/>
                  <a:pt x="14151" y="12999"/>
                  <a:pt x="14416" y="12843"/>
                </a:cubicBezTo>
                <a:cubicBezTo>
                  <a:pt x="14416" y="12688"/>
                  <a:pt x="14416" y="12493"/>
                  <a:pt x="14416" y="12337"/>
                </a:cubicBezTo>
                <a:cubicBezTo>
                  <a:pt x="14460" y="12182"/>
                  <a:pt x="14460" y="11987"/>
                  <a:pt x="14460" y="11831"/>
                </a:cubicBezTo>
                <a:cubicBezTo>
                  <a:pt x="14460" y="11637"/>
                  <a:pt x="14460" y="11481"/>
                  <a:pt x="14460" y="11325"/>
                </a:cubicBezTo>
                <a:cubicBezTo>
                  <a:pt x="14460" y="11131"/>
                  <a:pt x="14460" y="10975"/>
                  <a:pt x="14460" y="10819"/>
                </a:cubicBezTo>
                <a:cubicBezTo>
                  <a:pt x="14460" y="10625"/>
                  <a:pt x="14460" y="10469"/>
                  <a:pt x="14460" y="10314"/>
                </a:cubicBezTo>
                <a:cubicBezTo>
                  <a:pt x="14460" y="10119"/>
                  <a:pt x="14460" y="9963"/>
                  <a:pt x="14460" y="9808"/>
                </a:cubicBezTo>
                <a:cubicBezTo>
                  <a:pt x="14460" y="9613"/>
                  <a:pt x="14460" y="9457"/>
                  <a:pt x="14416" y="9302"/>
                </a:cubicBezTo>
                <a:cubicBezTo>
                  <a:pt x="14416" y="9107"/>
                  <a:pt x="14416" y="8951"/>
                  <a:pt x="14416" y="8796"/>
                </a:cubicBezTo>
                <a:cubicBezTo>
                  <a:pt x="14151" y="8601"/>
                  <a:pt x="13886" y="8445"/>
                  <a:pt x="13621" y="8290"/>
                </a:cubicBezTo>
                <a:cubicBezTo>
                  <a:pt x="13356" y="8134"/>
                  <a:pt x="13091" y="8017"/>
                  <a:pt x="12782" y="7862"/>
                </a:cubicBezTo>
                <a:cubicBezTo>
                  <a:pt x="12649" y="7784"/>
                  <a:pt x="12473" y="7667"/>
                  <a:pt x="12296" y="7589"/>
                </a:cubicBezTo>
                <a:cubicBezTo>
                  <a:pt x="12119" y="7511"/>
                  <a:pt x="11987" y="7434"/>
                  <a:pt x="11810" y="7356"/>
                </a:cubicBezTo>
                <a:cubicBezTo>
                  <a:pt x="11633" y="7278"/>
                  <a:pt x="11457" y="7161"/>
                  <a:pt x="11280" y="7122"/>
                </a:cubicBezTo>
                <a:cubicBezTo>
                  <a:pt x="11147" y="7044"/>
                  <a:pt x="10971" y="6966"/>
                  <a:pt x="10794" y="6850"/>
                </a:cubicBezTo>
                <a:cubicBezTo>
                  <a:pt x="10617" y="6966"/>
                  <a:pt x="10485" y="7044"/>
                  <a:pt x="10308" y="7122"/>
                </a:cubicBezTo>
                <a:cubicBezTo>
                  <a:pt x="10132" y="7161"/>
                  <a:pt x="9955" y="7278"/>
                  <a:pt x="9734" y="7356"/>
                </a:cubicBezTo>
                <a:cubicBezTo>
                  <a:pt x="9601" y="7434"/>
                  <a:pt x="9425" y="7511"/>
                  <a:pt x="9248" y="7589"/>
                </a:cubicBezTo>
                <a:cubicBezTo>
                  <a:pt x="9071" y="7667"/>
                  <a:pt x="8939" y="7784"/>
                  <a:pt x="8762" y="7862"/>
                </a:cubicBezTo>
                <a:cubicBezTo>
                  <a:pt x="8585" y="7978"/>
                  <a:pt x="8409" y="8056"/>
                  <a:pt x="8232" y="8173"/>
                </a:cubicBezTo>
                <a:cubicBezTo>
                  <a:pt x="8055" y="8290"/>
                  <a:pt x="7879" y="8368"/>
                  <a:pt x="7746" y="8484"/>
                </a:cubicBezTo>
                <a:cubicBezTo>
                  <a:pt x="7525" y="8562"/>
                  <a:pt x="7349" y="8640"/>
                  <a:pt x="7216" y="8718"/>
                </a:cubicBezTo>
                <a:cubicBezTo>
                  <a:pt x="7039" y="8835"/>
                  <a:pt x="6907" y="8951"/>
                  <a:pt x="6774" y="9029"/>
                </a:cubicBezTo>
                <a:cubicBezTo>
                  <a:pt x="6730" y="9185"/>
                  <a:pt x="6686" y="9302"/>
                  <a:pt x="6686" y="9457"/>
                </a:cubicBezTo>
                <a:cubicBezTo>
                  <a:pt x="6686" y="9613"/>
                  <a:pt x="6686" y="9769"/>
                  <a:pt x="6686" y="9885"/>
                </a:cubicBezTo>
                <a:cubicBezTo>
                  <a:pt x="6686" y="10080"/>
                  <a:pt x="6686" y="10236"/>
                  <a:pt x="6686" y="10391"/>
                </a:cubicBezTo>
                <a:cubicBezTo>
                  <a:pt x="6642" y="10547"/>
                  <a:pt x="6642" y="10664"/>
                  <a:pt x="6642" y="10819"/>
                </a:cubicBezTo>
                <a:cubicBezTo>
                  <a:pt x="6642" y="10936"/>
                  <a:pt x="6642" y="11092"/>
                  <a:pt x="6686" y="11248"/>
                </a:cubicBezTo>
                <a:cubicBezTo>
                  <a:pt x="6686" y="11403"/>
                  <a:pt x="6686" y="11559"/>
                  <a:pt x="6686" y="11715"/>
                </a:cubicBezTo>
                <a:cubicBezTo>
                  <a:pt x="6686" y="11870"/>
                  <a:pt x="6686" y="11987"/>
                  <a:pt x="6686" y="12143"/>
                </a:cubicBezTo>
                <a:cubicBezTo>
                  <a:pt x="6686" y="12259"/>
                  <a:pt x="6730" y="12415"/>
                  <a:pt x="6774" y="12571"/>
                </a:cubicBezTo>
                <a:cubicBezTo>
                  <a:pt x="6907" y="12688"/>
                  <a:pt x="7039" y="12804"/>
                  <a:pt x="7216" y="12882"/>
                </a:cubicBezTo>
                <a:cubicBezTo>
                  <a:pt x="7349" y="12999"/>
                  <a:pt x="7525" y="13077"/>
                  <a:pt x="7746" y="13194"/>
                </a:cubicBezTo>
                <a:cubicBezTo>
                  <a:pt x="7879" y="13271"/>
                  <a:pt x="8055" y="13349"/>
                  <a:pt x="8232" y="13427"/>
                </a:cubicBezTo>
                <a:cubicBezTo>
                  <a:pt x="8409" y="13544"/>
                  <a:pt x="8585" y="13661"/>
                  <a:pt x="8762" y="13738"/>
                </a:cubicBezTo>
                <a:cubicBezTo>
                  <a:pt x="8939" y="13855"/>
                  <a:pt x="9071" y="13933"/>
                  <a:pt x="9248" y="14011"/>
                </a:cubicBezTo>
                <a:cubicBezTo>
                  <a:pt x="9425" y="14128"/>
                  <a:pt x="9601" y="14205"/>
                  <a:pt x="9734" y="14244"/>
                </a:cubicBezTo>
                <a:cubicBezTo>
                  <a:pt x="9955" y="14361"/>
                  <a:pt x="10132" y="14439"/>
                  <a:pt x="10308" y="14517"/>
                </a:cubicBezTo>
                <a:cubicBezTo>
                  <a:pt x="10485" y="14595"/>
                  <a:pt x="10617" y="14672"/>
                  <a:pt x="10794" y="14750"/>
                </a:cubicBezTo>
                <a:cubicBezTo>
                  <a:pt x="10971" y="14672"/>
                  <a:pt x="11147" y="14595"/>
                  <a:pt x="11280" y="14517"/>
                </a:cubicBezTo>
                <a:cubicBezTo>
                  <a:pt x="11457" y="14439"/>
                  <a:pt x="11633" y="14361"/>
                  <a:pt x="11810" y="14244"/>
                </a:cubicBezTo>
                <a:cubicBezTo>
                  <a:pt x="11987" y="14205"/>
                  <a:pt x="12119" y="14128"/>
                  <a:pt x="12296" y="14011"/>
                </a:cubicBezTo>
                <a:cubicBezTo>
                  <a:pt x="12473" y="13933"/>
                  <a:pt x="12649" y="13855"/>
                  <a:pt x="12782" y="13738"/>
                </a:cubicBezTo>
                <a:close/>
                <a:moveTo>
                  <a:pt x="6863" y="7939"/>
                </a:moveTo>
                <a:cubicBezTo>
                  <a:pt x="7039" y="7784"/>
                  <a:pt x="7260" y="7667"/>
                  <a:pt x="7525" y="7511"/>
                </a:cubicBezTo>
                <a:cubicBezTo>
                  <a:pt x="7790" y="7395"/>
                  <a:pt x="8011" y="7239"/>
                  <a:pt x="8232" y="7122"/>
                </a:cubicBezTo>
                <a:cubicBezTo>
                  <a:pt x="8497" y="7005"/>
                  <a:pt x="8718" y="6889"/>
                  <a:pt x="8983" y="6772"/>
                </a:cubicBezTo>
                <a:cubicBezTo>
                  <a:pt x="9204" y="6616"/>
                  <a:pt x="9469" y="6499"/>
                  <a:pt x="9690" y="6422"/>
                </a:cubicBezTo>
                <a:cubicBezTo>
                  <a:pt x="9513" y="6344"/>
                  <a:pt x="9292" y="6266"/>
                  <a:pt x="9071" y="6188"/>
                </a:cubicBezTo>
                <a:cubicBezTo>
                  <a:pt x="8851" y="6071"/>
                  <a:pt x="8674" y="6032"/>
                  <a:pt x="8497" y="5955"/>
                </a:cubicBezTo>
                <a:cubicBezTo>
                  <a:pt x="8276" y="5877"/>
                  <a:pt x="8100" y="5799"/>
                  <a:pt x="7879" y="5760"/>
                </a:cubicBezTo>
                <a:cubicBezTo>
                  <a:pt x="7658" y="5682"/>
                  <a:pt x="7481" y="5643"/>
                  <a:pt x="7260" y="5604"/>
                </a:cubicBezTo>
                <a:cubicBezTo>
                  <a:pt x="7216" y="5760"/>
                  <a:pt x="7172" y="5955"/>
                  <a:pt x="7172" y="6110"/>
                </a:cubicBezTo>
                <a:cubicBezTo>
                  <a:pt x="7128" y="6305"/>
                  <a:pt x="7084" y="6499"/>
                  <a:pt x="7039" y="6694"/>
                </a:cubicBezTo>
                <a:cubicBezTo>
                  <a:pt x="6995" y="6928"/>
                  <a:pt x="6951" y="7122"/>
                  <a:pt x="6907" y="7317"/>
                </a:cubicBezTo>
                <a:cubicBezTo>
                  <a:pt x="6907" y="7511"/>
                  <a:pt x="6863" y="7706"/>
                  <a:pt x="6863" y="7939"/>
                </a:cubicBezTo>
                <a:close/>
                <a:moveTo>
                  <a:pt x="9690" y="15217"/>
                </a:moveTo>
                <a:cubicBezTo>
                  <a:pt x="9469" y="15101"/>
                  <a:pt x="9204" y="14984"/>
                  <a:pt x="8983" y="14867"/>
                </a:cubicBezTo>
                <a:cubicBezTo>
                  <a:pt x="8718" y="14711"/>
                  <a:pt x="8497" y="14595"/>
                  <a:pt x="8232" y="14517"/>
                </a:cubicBezTo>
                <a:cubicBezTo>
                  <a:pt x="8011" y="14361"/>
                  <a:pt x="7790" y="14244"/>
                  <a:pt x="7525" y="14089"/>
                </a:cubicBezTo>
                <a:cubicBezTo>
                  <a:pt x="7260" y="13972"/>
                  <a:pt x="7039" y="13816"/>
                  <a:pt x="6863" y="13699"/>
                </a:cubicBezTo>
                <a:cubicBezTo>
                  <a:pt x="6863" y="13894"/>
                  <a:pt x="6907" y="14089"/>
                  <a:pt x="6907" y="14322"/>
                </a:cubicBezTo>
                <a:cubicBezTo>
                  <a:pt x="6951" y="14517"/>
                  <a:pt x="6995" y="14711"/>
                  <a:pt x="7039" y="14906"/>
                </a:cubicBezTo>
                <a:cubicBezTo>
                  <a:pt x="7084" y="15101"/>
                  <a:pt x="7128" y="15295"/>
                  <a:pt x="7172" y="15490"/>
                </a:cubicBezTo>
                <a:cubicBezTo>
                  <a:pt x="7172" y="15684"/>
                  <a:pt x="7216" y="15879"/>
                  <a:pt x="7260" y="16035"/>
                </a:cubicBezTo>
                <a:cubicBezTo>
                  <a:pt x="7481" y="15996"/>
                  <a:pt x="7658" y="15957"/>
                  <a:pt x="7879" y="15879"/>
                </a:cubicBezTo>
                <a:cubicBezTo>
                  <a:pt x="8100" y="15801"/>
                  <a:pt x="8276" y="15762"/>
                  <a:pt x="8497" y="15684"/>
                </a:cubicBezTo>
                <a:cubicBezTo>
                  <a:pt x="8674" y="15606"/>
                  <a:pt x="8851" y="15529"/>
                  <a:pt x="9071" y="15451"/>
                </a:cubicBezTo>
                <a:cubicBezTo>
                  <a:pt x="9292" y="15373"/>
                  <a:pt x="9513" y="15295"/>
                  <a:pt x="9690" y="15217"/>
                </a:cubicBezTo>
                <a:close/>
                <a:moveTo>
                  <a:pt x="10529" y="895"/>
                </a:moveTo>
                <a:cubicBezTo>
                  <a:pt x="10264" y="895"/>
                  <a:pt x="9999" y="973"/>
                  <a:pt x="9734" y="1129"/>
                </a:cubicBezTo>
                <a:cubicBezTo>
                  <a:pt x="9469" y="1284"/>
                  <a:pt x="9204" y="1557"/>
                  <a:pt x="8939" y="1907"/>
                </a:cubicBezTo>
                <a:cubicBezTo>
                  <a:pt x="8674" y="2218"/>
                  <a:pt x="8409" y="2646"/>
                  <a:pt x="8144" y="3114"/>
                </a:cubicBezTo>
                <a:cubicBezTo>
                  <a:pt x="7923" y="3581"/>
                  <a:pt x="7702" y="4125"/>
                  <a:pt x="7481" y="4748"/>
                </a:cubicBezTo>
                <a:cubicBezTo>
                  <a:pt x="7790" y="4787"/>
                  <a:pt x="8055" y="4865"/>
                  <a:pt x="8320" y="4943"/>
                </a:cubicBezTo>
                <a:cubicBezTo>
                  <a:pt x="8585" y="5059"/>
                  <a:pt x="8851" y="5137"/>
                  <a:pt x="9116" y="5254"/>
                </a:cubicBezTo>
                <a:cubicBezTo>
                  <a:pt x="9381" y="5332"/>
                  <a:pt x="9646" y="5449"/>
                  <a:pt x="9955" y="5565"/>
                </a:cubicBezTo>
                <a:cubicBezTo>
                  <a:pt x="10220" y="5682"/>
                  <a:pt x="10529" y="5799"/>
                  <a:pt x="10794" y="5877"/>
                </a:cubicBezTo>
                <a:cubicBezTo>
                  <a:pt x="11015" y="5799"/>
                  <a:pt x="11236" y="5682"/>
                  <a:pt x="11501" y="5604"/>
                </a:cubicBezTo>
                <a:cubicBezTo>
                  <a:pt x="11766" y="5488"/>
                  <a:pt x="11987" y="5410"/>
                  <a:pt x="12208" y="5332"/>
                </a:cubicBezTo>
                <a:cubicBezTo>
                  <a:pt x="12473" y="5254"/>
                  <a:pt x="12738" y="5137"/>
                  <a:pt x="12959" y="5059"/>
                </a:cubicBezTo>
                <a:cubicBezTo>
                  <a:pt x="13179" y="4982"/>
                  <a:pt x="13444" y="4904"/>
                  <a:pt x="13665" y="4826"/>
                </a:cubicBezTo>
                <a:cubicBezTo>
                  <a:pt x="13444" y="4242"/>
                  <a:pt x="13224" y="3658"/>
                  <a:pt x="13003" y="3191"/>
                </a:cubicBezTo>
                <a:cubicBezTo>
                  <a:pt x="12738" y="2685"/>
                  <a:pt x="12473" y="2296"/>
                  <a:pt x="12208" y="1946"/>
                </a:cubicBezTo>
                <a:cubicBezTo>
                  <a:pt x="11943" y="1596"/>
                  <a:pt x="11678" y="1362"/>
                  <a:pt x="11412" y="1168"/>
                </a:cubicBezTo>
                <a:cubicBezTo>
                  <a:pt x="11147" y="973"/>
                  <a:pt x="10838" y="895"/>
                  <a:pt x="10529" y="895"/>
                </a:cubicBezTo>
                <a:close/>
                <a:moveTo>
                  <a:pt x="10529" y="20744"/>
                </a:moveTo>
                <a:cubicBezTo>
                  <a:pt x="10838" y="20744"/>
                  <a:pt x="11147" y="20666"/>
                  <a:pt x="11412" y="20471"/>
                </a:cubicBezTo>
                <a:cubicBezTo>
                  <a:pt x="11678" y="20277"/>
                  <a:pt x="11943" y="20004"/>
                  <a:pt x="12208" y="19693"/>
                </a:cubicBezTo>
                <a:cubicBezTo>
                  <a:pt x="12473" y="19343"/>
                  <a:pt x="12738" y="18915"/>
                  <a:pt x="13003" y="18448"/>
                </a:cubicBezTo>
                <a:cubicBezTo>
                  <a:pt x="13224" y="17942"/>
                  <a:pt x="13444" y="17397"/>
                  <a:pt x="13665" y="16774"/>
                </a:cubicBezTo>
                <a:cubicBezTo>
                  <a:pt x="13444" y="16735"/>
                  <a:pt x="13179" y="16657"/>
                  <a:pt x="12959" y="16579"/>
                </a:cubicBezTo>
                <a:cubicBezTo>
                  <a:pt x="12738" y="16463"/>
                  <a:pt x="12473" y="16385"/>
                  <a:pt x="12208" y="16268"/>
                </a:cubicBezTo>
                <a:cubicBezTo>
                  <a:pt x="11987" y="16229"/>
                  <a:pt x="11766" y="16151"/>
                  <a:pt x="11501" y="16035"/>
                </a:cubicBezTo>
                <a:cubicBezTo>
                  <a:pt x="11236" y="15918"/>
                  <a:pt x="11015" y="15840"/>
                  <a:pt x="10794" y="15723"/>
                </a:cubicBezTo>
                <a:cubicBezTo>
                  <a:pt x="10529" y="15840"/>
                  <a:pt x="10220" y="15957"/>
                  <a:pt x="9955" y="16074"/>
                </a:cubicBezTo>
                <a:cubicBezTo>
                  <a:pt x="9646" y="16190"/>
                  <a:pt x="9381" y="16268"/>
                  <a:pt x="9116" y="16385"/>
                </a:cubicBezTo>
                <a:cubicBezTo>
                  <a:pt x="8851" y="16502"/>
                  <a:pt x="8585" y="16579"/>
                  <a:pt x="8320" y="16657"/>
                </a:cubicBezTo>
                <a:cubicBezTo>
                  <a:pt x="8055" y="16735"/>
                  <a:pt x="7790" y="16813"/>
                  <a:pt x="7481" y="16891"/>
                </a:cubicBezTo>
                <a:cubicBezTo>
                  <a:pt x="7702" y="17514"/>
                  <a:pt x="7923" y="18058"/>
                  <a:pt x="8144" y="18525"/>
                </a:cubicBezTo>
                <a:cubicBezTo>
                  <a:pt x="8409" y="18992"/>
                  <a:pt x="8674" y="19382"/>
                  <a:pt x="8939" y="19732"/>
                </a:cubicBezTo>
                <a:cubicBezTo>
                  <a:pt x="9204" y="20082"/>
                  <a:pt x="9469" y="20316"/>
                  <a:pt x="9734" y="20471"/>
                </a:cubicBezTo>
                <a:cubicBezTo>
                  <a:pt x="9999" y="20666"/>
                  <a:pt x="10264" y="20744"/>
                  <a:pt x="10529" y="20744"/>
                </a:cubicBezTo>
                <a:close/>
                <a:moveTo>
                  <a:pt x="11854" y="6422"/>
                </a:moveTo>
                <a:cubicBezTo>
                  <a:pt x="12119" y="6499"/>
                  <a:pt x="12384" y="6616"/>
                  <a:pt x="12605" y="6772"/>
                </a:cubicBezTo>
                <a:cubicBezTo>
                  <a:pt x="12870" y="6889"/>
                  <a:pt x="13091" y="7005"/>
                  <a:pt x="13312" y="7122"/>
                </a:cubicBezTo>
                <a:cubicBezTo>
                  <a:pt x="13444" y="7200"/>
                  <a:pt x="13621" y="7317"/>
                  <a:pt x="13798" y="7395"/>
                </a:cubicBezTo>
                <a:cubicBezTo>
                  <a:pt x="13974" y="7472"/>
                  <a:pt x="14151" y="7550"/>
                  <a:pt x="14284" y="7667"/>
                </a:cubicBezTo>
                <a:cubicBezTo>
                  <a:pt x="14239" y="7511"/>
                  <a:pt x="14195" y="7317"/>
                  <a:pt x="14151" y="7161"/>
                </a:cubicBezTo>
                <a:cubicBezTo>
                  <a:pt x="14151" y="7005"/>
                  <a:pt x="14107" y="6811"/>
                  <a:pt x="14107" y="6655"/>
                </a:cubicBezTo>
                <a:cubicBezTo>
                  <a:pt x="14063" y="6499"/>
                  <a:pt x="14019" y="6344"/>
                  <a:pt x="14019" y="6188"/>
                </a:cubicBezTo>
                <a:cubicBezTo>
                  <a:pt x="13974" y="6032"/>
                  <a:pt x="13930" y="5877"/>
                  <a:pt x="13886" y="5682"/>
                </a:cubicBezTo>
                <a:cubicBezTo>
                  <a:pt x="13754" y="5760"/>
                  <a:pt x="13577" y="5838"/>
                  <a:pt x="13400" y="5877"/>
                </a:cubicBezTo>
                <a:cubicBezTo>
                  <a:pt x="13224" y="5916"/>
                  <a:pt x="13047" y="5994"/>
                  <a:pt x="12914" y="6032"/>
                </a:cubicBezTo>
                <a:cubicBezTo>
                  <a:pt x="12738" y="6071"/>
                  <a:pt x="12605" y="6149"/>
                  <a:pt x="12428" y="6188"/>
                </a:cubicBezTo>
                <a:cubicBezTo>
                  <a:pt x="12252" y="6266"/>
                  <a:pt x="12075" y="6344"/>
                  <a:pt x="11854" y="6422"/>
                </a:cubicBezTo>
                <a:close/>
                <a:moveTo>
                  <a:pt x="14284" y="13972"/>
                </a:moveTo>
                <a:cubicBezTo>
                  <a:pt x="14151" y="14050"/>
                  <a:pt x="13974" y="14166"/>
                  <a:pt x="13798" y="14244"/>
                </a:cubicBezTo>
                <a:cubicBezTo>
                  <a:pt x="13621" y="14322"/>
                  <a:pt x="13444" y="14400"/>
                  <a:pt x="13312" y="14517"/>
                </a:cubicBezTo>
                <a:cubicBezTo>
                  <a:pt x="13091" y="14595"/>
                  <a:pt x="12870" y="14711"/>
                  <a:pt x="12605" y="14867"/>
                </a:cubicBezTo>
                <a:cubicBezTo>
                  <a:pt x="12384" y="14984"/>
                  <a:pt x="12119" y="15101"/>
                  <a:pt x="11854" y="15217"/>
                </a:cubicBezTo>
                <a:cubicBezTo>
                  <a:pt x="12075" y="15295"/>
                  <a:pt x="12252" y="15373"/>
                  <a:pt x="12428" y="15412"/>
                </a:cubicBezTo>
                <a:cubicBezTo>
                  <a:pt x="12605" y="15490"/>
                  <a:pt x="12738" y="15529"/>
                  <a:pt x="12914" y="15568"/>
                </a:cubicBezTo>
                <a:cubicBezTo>
                  <a:pt x="13047" y="15645"/>
                  <a:pt x="13224" y="15684"/>
                  <a:pt x="13400" y="15762"/>
                </a:cubicBezTo>
                <a:cubicBezTo>
                  <a:pt x="13577" y="15801"/>
                  <a:pt x="13754" y="15879"/>
                  <a:pt x="13886" y="15918"/>
                </a:cubicBezTo>
                <a:cubicBezTo>
                  <a:pt x="13930" y="15762"/>
                  <a:pt x="13974" y="15606"/>
                  <a:pt x="14019" y="15451"/>
                </a:cubicBezTo>
                <a:cubicBezTo>
                  <a:pt x="14019" y="15295"/>
                  <a:pt x="14063" y="15139"/>
                  <a:pt x="14107" y="14984"/>
                </a:cubicBezTo>
                <a:cubicBezTo>
                  <a:pt x="14107" y="14789"/>
                  <a:pt x="14151" y="14634"/>
                  <a:pt x="14151" y="14478"/>
                </a:cubicBezTo>
                <a:cubicBezTo>
                  <a:pt x="14195" y="14283"/>
                  <a:pt x="14239" y="14128"/>
                  <a:pt x="14284" y="13972"/>
                </a:cubicBezTo>
                <a:close/>
                <a:moveTo>
                  <a:pt x="18215" y="4943"/>
                </a:moveTo>
                <a:cubicBezTo>
                  <a:pt x="17950" y="4943"/>
                  <a:pt x="17685" y="4943"/>
                  <a:pt x="17420" y="4943"/>
                </a:cubicBezTo>
                <a:cubicBezTo>
                  <a:pt x="17155" y="4982"/>
                  <a:pt x="16890" y="4982"/>
                  <a:pt x="16581" y="5021"/>
                </a:cubicBezTo>
                <a:cubicBezTo>
                  <a:pt x="16316" y="5098"/>
                  <a:pt x="16051" y="5176"/>
                  <a:pt x="15741" y="5215"/>
                </a:cubicBezTo>
                <a:cubicBezTo>
                  <a:pt x="15432" y="5254"/>
                  <a:pt x="15123" y="5332"/>
                  <a:pt x="14814" y="5449"/>
                </a:cubicBezTo>
                <a:cubicBezTo>
                  <a:pt x="14902" y="5643"/>
                  <a:pt x="14946" y="5877"/>
                  <a:pt x="14990" y="6110"/>
                </a:cubicBezTo>
                <a:cubicBezTo>
                  <a:pt x="15035" y="6344"/>
                  <a:pt x="15035" y="6577"/>
                  <a:pt x="15079" y="6811"/>
                </a:cubicBezTo>
                <a:cubicBezTo>
                  <a:pt x="15167" y="7044"/>
                  <a:pt x="15211" y="7278"/>
                  <a:pt x="15255" y="7550"/>
                </a:cubicBezTo>
                <a:cubicBezTo>
                  <a:pt x="15255" y="7784"/>
                  <a:pt x="15300" y="8056"/>
                  <a:pt x="15344" y="8290"/>
                </a:cubicBezTo>
                <a:cubicBezTo>
                  <a:pt x="15565" y="8445"/>
                  <a:pt x="15785" y="8601"/>
                  <a:pt x="16051" y="8757"/>
                </a:cubicBezTo>
                <a:cubicBezTo>
                  <a:pt x="16271" y="8912"/>
                  <a:pt x="16492" y="9068"/>
                  <a:pt x="16713" y="9224"/>
                </a:cubicBezTo>
                <a:cubicBezTo>
                  <a:pt x="16934" y="9418"/>
                  <a:pt x="17155" y="9574"/>
                  <a:pt x="17376" y="9730"/>
                </a:cubicBezTo>
                <a:cubicBezTo>
                  <a:pt x="17597" y="9885"/>
                  <a:pt x="17773" y="10041"/>
                  <a:pt x="17950" y="10197"/>
                </a:cubicBezTo>
                <a:cubicBezTo>
                  <a:pt x="18524" y="9730"/>
                  <a:pt x="18966" y="9263"/>
                  <a:pt x="19363" y="8796"/>
                </a:cubicBezTo>
                <a:cubicBezTo>
                  <a:pt x="19717" y="8368"/>
                  <a:pt x="20026" y="7939"/>
                  <a:pt x="20203" y="7511"/>
                </a:cubicBezTo>
                <a:cubicBezTo>
                  <a:pt x="20424" y="7161"/>
                  <a:pt x="20556" y="6811"/>
                  <a:pt x="20600" y="6461"/>
                </a:cubicBezTo>
                <a:cubicBezTo>
                  <a:pt x="20644" y="6149"/>
                  <a:pt x="20600" y="5877"/>
                  <a:pt x="20424" y="5643"/>
                </a:cubicBezTo>
                <a:cubicBezTo>
                  <a:pt x="20335" y="5526"/>
                  <a:pt x="20203" y="5371"/>
                  <a:pt x="20026" y="5293"/>
                </a:cubicBezTo>
                <a:cubicBezTo>
                  <a:pt x="19849" y="5176"/>
                  <a:pt x="19673" y="5098"/>
                  <a:pt x="19452" y="5021"/>
                </a:cubicBezTo>
                <a:cubicBezTo>
                  <a:pt x="19231" y="4982"/>
                  <a:pt x="19010" y="4982"/>
                  <a:pt x="18789" y="4943"/>
                </a:cubicBezTo>
                <a:cubicBezTo>
                  <a:pt x="18612" y="4943"/>
                  <a:pt x="18392" y="4943"/>
                  <a:pt x="18215" y="4943"/>
                </a:cubicBezTo>
                <a:close/>
                <a:moveTo>
                  <a:pt x="20424" y="15996"/>
                </a:moveTo>
                <a:cubicBezTo>
                  <a:pt x="20600" y="15762"/>
                  <a:pt x="20644" y="15490"/>
                  <a:pt x="20600" y="15178"/>
                </a:cubicBezTo>
                <a:cubicBezTo>
                  <a:pt x="20556" y="14867"/>
                  <a:pt x="20424" y="14517"/>
                  <a:pt x="20203" y="14089"/>
                </a:cubicBezTo>
                <a:cubicBezTo>
                  <a:pt x="20026" y="13699"/>
                  <a:pt x="19717" y="13271"/>
                  <a:pt x="19363" y="12804"/>
                </a:cubicBezTo>
                <a:cubicBezTo>
                  <a:pt x="18966" y="12376"/>
                  <a:pt x="18524" y="11909"/>
                  <a:pt x="17950" y="11403"/>
                </a:cubicBezTo>
                <a:cubicBezTo>
                  <a:pt x="17773" y="11598"/>
                  <a:pt x="17597" y="11754"/>
                  <a:pt x="17376" y="11909"/>
                </a:cubicBezTo>
                <a:cubicBezTo>
                  <a:pt x="17155" y="12065"/>
                  <a:pt x="16934" y="12221"/>
                  <a:pt x="16713" y="12376"/>
                </a:cubicBezTo>
                <a:cubicBezTo>
                  <a:pt x="16492" y="12571"/>
                  <a:pt x="16271" y="12726"/>
                  <a:pt x="16051" y="12882"/>
                </a:cubicBezTo>
                <a:cubicBezTo>
                  <a:pt x="15785" y="12999"/>
                  <a:pt x="15565" y="13194"/>
                  <a:pt x="15344" y="13349"/>
                </a:cubicBezTo>
                <a:cubicBezTo>
                  <a:pt x="15300" y="13583"/>
                  <a:pt x="15255" y="13816"/>
                  <a:pt x="15255" y="14089"/>
                </a:cubicBezTo>
                <a:cubicBezTo>
                  <a:pt x="15211" y="14322"/>
                  <a:pt x="15167" y="14595"/>
                  <a:pt x="15079" y="14828"/>
                </a:cubicBezTo>
                <a:cubicBezTo>
                  <a:pt x="15035" y="15062"/>
                  <a:pt x="15035" y="15295"/>
                  <a:pt x="14990" y="15529"/>
                </a:cubicBezTo>
                <a:cubicBezTo>
                  <a:pt x="14946" y="15762"/>
                  <a:pt x="14902" y="15996"/>
                  <a:pt x="14814" y="16190"/>
                </a:cubicBezTo>
                <a:cubicBezTo>
                  <a:pt x="15123" y="16268"/>
                  <a:pt x="15432" y="16346"/>
                  <a:pt x="15741" y="16424"/>
                </a:cubicBezTo>
                <a:cubicBezTo>
                  <a:pt x="16051" y="16463"/>
                  <a:pt x="16316" y="16502"/>
                  <a:pt x="16581" y="16579"/>
                </a:cubicBezTo>
                <a:cubicBezTo>
                  <a:pt x="16890" y="16618"/>
                  <a:pt x="17155" y="16657"/>
                  <a:pt x="17420" y="16657"/>
                </a:cubicBezTo>
                <a:cubicBezTo>
                  <a:pt x="17685" y="16696"/>
                  <a:pt x="17950" y="16696"/>
                  <a:pt x="18215" y="16696"/>
                </a:cubicBezTo>
                <a:cubicBezTo>
                  <a:pt x="18392" y="16696"/>
                  <a:pt x="18612" y="16696"/>
                  <a:pt x="18789" y="16657"/>
                </a:cubicBezTo>
                <a:cubicBezTo>
                  <a:pt x="19010" y="16657"/>
                  <a:pt x="19231" y="16618"/>
                  <a:pt x="19452" y="16579"/>
                </a:cubicBezTo>
                <a:cubicBezTo>
                  <a:pt x="19673" y="16502"/>
                  <a:pt x="19849" y="16424"/>
                  <a:pt x="20026" y="16346"/>
                </a:cubicBezTo>
                <a:cubicBezTo>
                  <a:pt x="20203" y="16229"/>
                  <a:pt x="20335" y="16112"/>
                  <a:pt x="20424" y="15996"/>
                </a:cubicBezTo>
                <a:close/>
                <a:moveTo>
                  <a:pt x="15432" y="9457"/>
                </a:moveTo>
                <a:cubicBezTo>
                  <a:pt x="15432" y="9691"/>
                  <a:pt x="15432" y="9924"/>
                  <a:pt x="15432" y="10119"/>
                </a:cubicBezTo>
                <a:cubicBezTo>
                  <a:pt x="15432" y="10352"/>
                  <a:pt x="15432" y="10586"/>
                  <a:pt x="15432" y="10819"/>
                </a:cubicBezTo>
                <a:cubicBezTo>
                  <a:pt x="15432" y="11053"/>
                  <a:pt x="15432" y="11286"/>
                  <a:pt x="15432" y="11481"/>
                </a:cubicBezTo>
                <a:cubicBezTo>
                  <a:pt x="15432" y="11715"/>
                  <a:pt x="15432" y="11948"/>
                  <a:pt x="15432" y="12182"/>
                </a:cubicBezTo>
                <a:cubicBezTo>
                  <a:pt x="15609" y="12065"/>
                  <a:pt x="15741" y="11987"/>
                  <a:pt x="15918" y="11831"/>
                </a:cubicBezTo>
                <a:cubicBezTo>
                  <a:pt x="16095" y="11715"/>
                  <a:pt x="16271" y="11637"/>
                  <a:pt x="16404" y="11520"/>
                </a:cubicBezTo>
                <a:cubicBezTo>
                  <a:pt x="16581" y="11403"/>
                  <a:pt x="16713" y="11248"/>
                  <a:pt x="16846" y="11131"/>
                </a:cubicBezTo>
                <a:cubicBezTo>
                  <a:pt x="16978" y="11014"/>
                  <a:pt x="17111" y="10897"/>
                  <a:pt x="17287" y="10819"/>
                </a:cubicBezTo>
                <a:cubicBezTo>
                  <a:pt x="17111" y="10703"/>
                  <a:pt x="16978" y="10586"/>
                  <a:pt x="16846" y="10469"/>
                </a:cubicBezTo>
                <a:cubicBezTo>
                  <a:pt x="16713" y="10352"/>
                  <a:pt x="16581" y="10236"/>
                  <a:pt x="16404" y="10119"/>
                </a:cubicBezTo>
                <a:cubicBezTo>
                  <a:pt x="16271" y="10002"/>
                  <a:pt x="16095" y="9885"/>
                  <a:pt x="15918" y="9769"/>
                </a:cubicBezTo>
                <a:cubicBezTo>
                  <a:pt x="15741" y="9652"/>
                  <a:pt x="15609" y="9535"/>
                  <a:pt x="15432" y="9457"/>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214" name="Shape 2214"/>
          <p:cNvSpPr/>
          <p:nvPr/>
        </p:nvSpPr>
        <p:spPr>
          <a:xfrm>
            <a:off x="12792216" y="5152125"/>
            <a:ext cx="685729" cy="717377"/>
          </a:xfrm>
          <a:custGeom>
            <a:avLst/>
            <a:gdLst/>
            <a:ahLst/>
            <a:cxnLst>
              <a:cxn ang="0">
                <a:pos x="wd2" y="hd2"/>
              </a:cxn>
              <a:cxn ang="5400000">
                <a:pos x="wd2" y="hd2"/>
              </a:cxn>
              <a:cxn ang="10800000">
                <a:pos x="wd2" y="hd2"/>
              </a:cxn>
              <a:cxn ang="16200000">
                <a:pos x="wd2" y="hd2"/>
              </a:cxn>
            </a:cxnLst>
            <a:rect l="0" t="0" r="r" b="b"/>
            <a:pathLst>
              <a:path w="21600" h="21600" extrusionOk="0">
                <a:moveTo>
                  <a:pt x="2832" y="17110"/>
                </a:moveTo>
                <a:cubicBezTo>
                  <a:pt x="3086" y="17191"/>
                  <a:pt x="3339" y="17272"/>
                  <a:pt x="3551" y="17393"/>
                </a:cubicBezTo>
                <a:cubicBezTo>
                  <a:pt x="3804" y="17555"/>
                  <a:pt x="4016" y="17717"/>
                  <a:pt x="4142" y="17919"/>
                </a:cubicBezTo>
                <a:cubicBezTo>
                  <a:pt x="4312" y="18081"/>
                  <a:pt x="4481" y="18283"/>
                  <a:pt x="4565" y="18526"/>
                </a:cubicBezTo>
                <a:cubicBezTo>
                  <a:pt x="4650" y="18809"/>
                  <a:pt x="4692" y="19052"/>
                  <a:pt x="4692" y="19335"/>
                </a:cubicBezTo>
                <a:cubicBezTo>
                  <a:pt x="4692" y="19658"/>
                  <a:pt x="4650" y="19942"/>
                  <a:pt x="4523" y="20184"/>
                </a:cubicBezTo>
                <a:cubicBezTo>
                  <a:pt x="4396" y="20467"/>
                  <a:pt x="4227" y="20710"/>
                  <a:pt x="4058" y="20912"/>
                </a:cubicBezTo>
                <a:cubicBezTo>
                  <a:pt x="3804" y="21115"/>
                  <a:pt x="3551" y="21276"/>
                  <a:pt x="3255" y="21398"/>
                </a:cubicBezTo>
                <a:cubicBezTo>
                  <a:pt x="2959" y="21519"/>
                  <a:pt x="2663" y="21600"/>
                  <a:pt x="2325" y="21600"/>
                </a:cubicBezTo>
                <a:cubicBezTo>
                  <a:pt x="2029" y="21600"/>
                  <a:pt x="1733" y="21519"/>
                  <a:pt x="1437" y="21398"/>
                </a:cubicBezTo>
                <a:cubicBezTo>
                  <a:pt x="1141" y="21276"/>
                  <a:pt x="888" y="21115"/>
                  <a:pt x="676" y="20912"/>
                </a:cubicBezTo>
                <a:cubicBezTo>
                  <a:pt x="507" y="20710"/>
                  <a:pt x="338" y="20467"/>
                  <a:pt x="211" y="20184"/>
                </a:cubicBezTo>
                <a:cubicBezTo>
                  <a:pt x="85" y="19942"/>
                  <a:pt x="0" y="19658"/>
                  <a:pt x="0" y="19335"/>
                </a:cubicBezTo>
                <a:cubicBezTo>
                  <a:pt x="0" y="19052"/>
                  <a:pt x="85" y="18809"/>
                  <a:pt x="169" y="18526"/>
                </a:cubicBezTo>
                <a:cubicBezTo>
                  <a:pt x="254" y="18283"/>
                  <a:pt x="380" y="18081"/>
                  <a:pt x="550" y="17919"/>
                </a:cubicBezTo>
                <a:cubicBezTo>
                  <a:pt x="719" y="17717"/>
                  <a:pt x="888" y="17555"/>
                  <a:pt x="1141" y="17393"/>
                </a:cubicBezTo>
                <a:cubicBezTo>
                  <a:pt x="1395" y="17272"/>
                  <a:pt x="1649" y="17191"/>
                  <a:pt x="1902" y="17110"/>
                </a:cubicBezTo>
                <a:cubicBezTo>
                  <a:pt x="1902" y="1780"/>
                  <a:pt x="1902" y="1780"/>
                  <a:pt x="1902" y="1780"/>
                </a:cubicBezTo>
                <a:cubicBezTo>
                  <a:pt x="2832" y="1780"/>
                  <a:pt x="2832" y="1780"/>
                  <a:pt x="2832" y="1780"/>
                </a:cubicBezTo>
                <a:lnTo>
                  <a:pt x="2832" y="17110"/>
                </a:lnTo>
                <a:close/>
                <a:moveTo>
                  <a:pt x="2325" y="20710"/>
                </a:moveTo>
                <a:cubicBezTo>
                  <a:pt x="2536" y="20710"/>
                  <a:pt x="2748" y="20670"/>
                  <a:pt x="2917" y="20589"/>
                </a:cubicBezTo>
                <a:cubicBezTo>
                  <a:pt x="3086" y="20548"/>
                  <a:pt x="3213" y="20427"/>
                  <a:pt x="3382" y="20265"/>
                </a:cubicBezTo>
                <a:cubicBezTo>
                  <a:pt x="3466" y="20184"/>
                  <a:pt x="3593" y="20022"/>
                  <a:pt x="3635" y="19861"/>
                </a:cubicBezTo>
                <a:cubicBezTo>
                  <a:pt x="3720" y="19699"/>
                  <a:pt x="3762" y="19497"/>
                  <a:pt x="3762" y="19335"/>
                </a:cubicBezTo>
                <a:cubicBezTo>
                  <a:pt x="3762" y="19173"/>
                  <a:pt x="3720" y="18971"/>
                  <a:pt x="3635" y="18809"/>
                </a:cubicBezTo>
                <a:cubicBezTo>
                  <a:pt x="3593" y="18647"/>
                  <a:pt x="3466" y="18485"/>
                  <a:pt x="3382" y="18404"/>
                </a:cubicBezTo>
                <a:cubicBezTo>
                  <a:pt x="3213" y="18283"/>
                  <a:pt x="3086" y="18202"/>
                  <a:pt x="2917" y="18081"/>
                </a:cubicBezTo>
                <a:cubicBezTo>
                  <a:pt x="2748" y="18000"/>
                  <a:pt x="2536" y="17960"/>
                  <a:pt x="2325" y="17960"/>
                </a:cubicBezTo>
                <a:cubicBezTo>
                  <a:pt x="2156" y="17960"/>
                  <a:pt x="1987" y="18000"/>
                  <a:pt x="1818" y="18081"/>
                </a:cubicBezTo>
                <a:cubicBezTo>
                  <a:pt x="1649" y="18202"/>
                  <a:pt x="1479" y="18283"/>
                  <a:pt x="1353" y="18404"/>
                </a:cubicBezTo>
                <a:cubicBezTo>
                  <a:pt x="1226" y="18485"/>
                  <a:pt x="1141" y="18647"/>
                  <a:pt x="1057" y="18809"/>
                </a:cubicBezTo>
                <a:cubicBezTo>
                  <a:pt x="972" y="18971"/>
                  <a:pt x="972" y="19173"/>
                  <a:pt x="972" y="19335"/>
                </a:cubicBezTo>
                <a:cubicBezTo>
                  <a:pt x="972" y="19497"/>
                  <a:pt x="972" y="19699"/>
                  <a:pt x="1057" y="19861"/>
                </a:cubicBezTo>
                <a:cubicBezTo>
                  <a:pt x="1141" y="20022"/>
                  <a:pt x="1226" y="20184"/>
                  <a:pt x="1353" y="20265"/>
                </a:cubicBezTo>
                <a:cubicBezTo>
                  <a:pt x="1479" y="20427"/>
                  <a:pt x="1649" y="20548"/>
                  <a:pt x="1818" y="20589"/>
                </a:cubicBezTo>
                <a:cubicBezTo>
                  <a:pt x="1987" y="20670"/>
                  <a:pt x="2156" y="20710"/>
                  <a:pt x="2325" y="20710"/>
                </a:cubicBezTo>
                <a:close/>
                <a:moveTo>
                  <a:pt x="11286" y="8575"/>
                </a:moveTo>
                <a:cubicBezTo>
                  <a:pt x="11540" y="8656"/>
                  <a:pt x="11793" y="8778"/>
                  <a:pt x="12005" y="8899"/>
                </a:cubicBezTo>
                <a:cubicBezTo>
                  <a:pt x="12258" y="9020"/>
                  <a:pt x="12427" y="9182"/>
                  <a:pt x="12639" y="9384"/>
                </a:cubicBezTo>
                <a:cubicBezTo>
                  <a:pt x="12766" y="9546"/>
                  <a:pt x="12892" y="9748"/>
                  <a:pt x="13019" y="10031"/>
                </a:cubicBezTo>
                <a:cubicBezTo>
                  <a:pt x="13104" y="10274"/>
                  <a:pt x="13188" y="10517"/>
                  <a:pt x="13188" y="10800"/>
                </a:cubicBezTo>
                <a:cubicBezTo>
                  <a:pt x="13188" y="11083"/>
                  <a:pt x="13104" y="11366"/>
                  <a:pt x="13019" y="11609"/>
                </a:cubicBezTo>
                <a:cubicBezTo>
                  <a:pt x="12892" y="11852"/>
                  <a:pt x="12766" y="12054"/>
                  <a:pt x="12639" y="12216"/>
                </a:cubicBezTo>
                <a:cubicBezTo>
                  <a:pt x="12427" y="12418"/>
                  <a:pt x="12258" y="12620"/>
                  <a:pt x="12005" y="12742"/>
                </a:cubicBezTo>
                <a:cubicBezTo>
                  <a:pt x="11793" y="12863"/>
                  <a:pt x="11540" y="12944"/>
                  <a:pt x="11286" y="13025"/>
                </a:cubicBezTo>
                <a:cubicBezTo>
                  <a:pt x="11286" y="19820"/>
                  <a:pt x="11286" y="19820"/>
                  <a:pt x="11286" y="19820"/>
                </a:cubicBezTo>
                <a:cubicBezTo>
                  <a:pt x="10314" y="19820"/>
                  <a:pt x="10314" y="19820"/>
                  <a:pt x="10314" y="19820"/>
                </a:cubicBezTo>
                <a:cubicBezTo>
                  <a:pt x="10314" y="13025"/>
                  <a:pt x="10314" y="13025"/>
                  <a:pt x="10314" y="13025"/>
                </a:cubicBezTo>
                <a:cubicBezTo>
                  <a:pt x="10060" y="12944"/>
                  <a:pt x="9807" y="12863"/>
                  <a:pt x="9595" y="12742"/>
                </a:cubicBezTo>
                <a:cubicBezTo>
                  <a:pt x="9384" y="12620"/>
                  <a:pt x="9173" y="12418"/>
                  <a:pt x="9004" y="12216"/>
                </a:cubicBezTo>
                <a:cubicBezTo>
                  <a:pt x="8834" y="12054"/>
                  <a:pt x="8708" y="11852"/>
                  <a:pt x="8623" y="11609"/>
                </a:cubicBezTo>
                <a:cubicBezTo>
                  <a:pt x="8496" y="11366"/>
                  <a:pt x="8454" y="11083"/>
                  <a:pt x="8454" y="10800"/>
                </a:cubicBezTo>
                <a:cubicBezTo>
                  <a:pt x="8454" y="10517"/>
                  <a:pt x="8496" y="10274"/>
                  <a:pt x="8623" y="10031"/>
                </a:cubicBezTo>
                <a:cubicBezTo>
                  <a:pt x="8708" y="9748"/>
                  <a:pt x="8834" y="9546"/>
                  <a:pt x="9004" y="9384"/>
                </a:cubicBezTo>
                <a:cubicBezTo>
                  <a:pt x="9173" y="9182"/>
                  <a:pt x="9384" y="9020"/>
                  <a:pt x="9595" y="8899"/>
                </a:cubicBezTo>
                <a:cubicBezTo>
                  <a:pt x="9807" y="8778"/>
                  <a:pt x="10060" y="8656"/>
                  <a:pt x="10314" y="8575"/>
                </a:cubicBezTo>
                <a:cubicBezTo>
                  <a:pt x="10314" y="1780"/>
                  <a:pt x="10314" y="1780"/>
                  <a:pt x="10314" y="1780"/>
                </a:cubicBezTo>
                <a:cubicBezTo>
                  <a:pt x="11286" y="1780"/>
                  <a:pt x="11286" y="1780"/>
                  <a:pt x="11286" y="1780"/>
                </a:cubicBezTo>
                <a:lnTo>
                  <a:pt x="11286" y="8575"/>
                </a:lnTo>
                <a:close/>
                <a:moveTo>
                  <a:pt x="10821" y="12175"/>
                </a:moveTo>
                <a:cubicBezTo>
                  <a:pt x="10990" y="12175"/>
                  <a:pt x="11159" y="12135"/>
                  <a:pt x="11371" y="12054"/>
                </a:cubicBezTo>
                <a:cubicBezTo>
                  <a:pt x="11540" y="12013"/>
                  <a:pt x="11709" y="11892"/>
                  <a:pt x="11793" y="11771"/>
                </a:cubicBezTo>
                <a:cubicBezTo>
                  <a:pt x="11962" y="11649"/>
                  <a:pt x="12047" y="11488"/>
                  <a:pt x="12132" y="11326"/>
                </a:cubicBezTo>
                <a:cubicBezTo>
                  <a:pt x="12216" y="11164"/>
                  <a:pt x="12258" y="10962"/>
                  <a:pt x="12258" y="10800"/>
                </a:cubicBezTo>
                <a:cubicBezTo>
                  <a:pt x="12258" y="10638"/>
                  <a:pt x="12216" y="10436"/>
                  <a:pt x="12132" y="10274"/>
                </a:cubicBezTo>
                <a:cubicBezTo>
                  <a:pt x="12047" y="10112"/>
                  <a:pt x="11962" y="9951"/>
                  <a:pt x="11793" y="9870"/>
                </a:cubicBezTo>
                <a:cubicBezTo>
                  <a:pt x="11709" y="9708"/>
                  <a:pt x="11540" y="9627"/>
                  <a:pt x="11371" y="9546"/>
                </a:cubicBezTo>
                <a:cubicBezTo>
                  <a:pt x="11159" y="9465"/>
                  <a:pt x="10990" y="9425"/>
                  <a:pt x="10821" y="9425"/>
                </a:cubicBezTo>
                <a:cubicBezTo>
                  <a:pt x="10610" y="9425"/>
                  <a:pt x="10441" y="9465"/>
                  <a:pt x="10272" y="9546"/>
                </a:cubicBezTo>
                <a:cubicBezTo>
                  <a:pt x="10060" y="9627"/>
                  <a:pt x="9933" y="9708"/>
                  <a:pt x="9807" y="9870"/>
                </a:cubicBezTo>
                <a:cubicBezTo>
                  <a:pt x="9680" y="9951"/>
                  <a:pt x="9553" y="10112"/>
                  <a:pt x="9468" y="10274"/>
                </a:cubicBezTo>
                <a:cubicBezTo>
                  <a:pt x="9426" y="10436"/>
                  <a:pt x="9384" y="10638"/>
                  <a:pt x="9384" y="10800"/>
                </a:cubicBezTo>
                <a:cubicBezTo>
                  <a:pt x="9384" y="10962"/>
                  <a:pt x="9426" y="11164"/>
                  <a:pt x="9468" y="11326"/>
                </a:cubicBezTo>
                <a:cubicBezTo>
                  <a:pt x="9553" y="11488"/>
                  <a:pt x="9680" y="11649"/>
                  <a:pt x="9807" y="11771"/>
                </a:cubicBezTo>
                <a:cubicBezTo>
                  <a:pt x="9933" y="11892"/>
                  <a:pt x="10060" y="12013"/>
                  <a:pt x="10272" y="12054"/>
                </a:cubicBezTo>
                <a:cubicBezTo>
                  <a:pt x="10441" y="12135"/>
                  <a:pt x="10610" y="12175"/>
                  <a:pt x="10821" y="12175"/>
                </a:cubicBezTo>
                <a:close/>
                <a:moveTo>
                  <a:pt x="21600" y="2265"/>
                </a:moveTo>
                <a:cubicBezTo>
                  <a:pt x="21600" y="2548"/>
                  <a:pt x="21558" y="2831"/>
                  <a:pt x="21473" y="3074"/>
                </a:cubicBezTo>
                <a:cubicBezTo>
                  <a:pt x="21346" y="3317"/>
                  <a:pt x="21220" y="3519"/>
                  <a:pt x="21050" y="3681"/>
                </a:cubicBezTo>
                <a:cubicBezTo>
                  <a:pt x="20881" y="3924"/>
                  <a:pt x="20712" y="4085"/>
                  <a:pt x="20459" y="4207"/>
                </a:cubicBezTo>
                <a:cubicBezTo>
                  <a:pt x="20247" y="4328"/>
                  <a:pt x="19994" y="4409"/>
                  <a:pt x="19740" y="4490"/>
                </a:cubicBezTo>
                <a:cubicBezTo>
                  <a:pt x="19740" y="19820"/>
                  <a:pt x="19740" y="19820"/>
                  <a:pt x="19740" y="19820"/>
                </a:cubicBezTo>
                <a:cubicBezTo>
                  <a:pt x="18768" y="19820"/>
                  <a:pt x="18768" y="19820"/>
                  <a:pt x="18768" y="19820"/>
                </a:cubicBezTo>
                <a:cubicBezTo>
                  <a:pt x="18768" y="4490"/>
                  <a:pt x="18768" y="4490"/>
                  <a:pt x="18768" y="4490"/>
                </a:cubicBezTo>
                <a:cubicBezTo>
                  <a:pt x="18514" y="4409"/>
                  <a:pt x="18303" y="4328"/>
                  <a:pt x="18049" y="4207"/>
                </a:cubicBezTo>
                <a:cubicBezTo>
                  <a:pt x="17796" y="4085"/>
                  <a:pt x="17627" y="3924"/>
                  <a:pt x="17458" y="3681"/>
                </a:cubicBezTo>
                <a:cubicBezTo>
                  <a:pt x="17288" y="3519"/>
                  <a:pt x="17162" y="3317"/>
                  <a:pt x="17035" y="3074"/>
                </a:cubicBezTo>
                <a:cubicBezTo>
                  <a:pt x="16950" y="2831"/>
                  <a:pt x="16908" y="2548"/>
                  <a:pt x="16908" y="2265"/>
                </a:cubicBezTo>
                <a:cubicBezTo>
                  <a:pt x="16908" y="1942"/>
                  <a:pt x="16993" y="1658"/>
                  <a:pt x="17119" y="1416"/>
                </a:cubicBezTo>
                <a:cubicBezTo>
                  <a:pt x="17246" y="1133"/>
                  <a:pt x="17373" y="890"/>
                  <a:pt x="17584" y="688"/>
                </a:cubicBezTo>
                <a:cubicBezTo>
                  <a:pt x="17796" y="485"/>
                  <a:pt x="18049" y="324"/>
                  <a:pt x="18345" y="202"/>
                </a:cubicBezTo>
                <a:cubicBezTo>
                  <a:pt x="18641" y="81"/>
                  <a:pt x="18937" y="0"/>
                  <a:pt x="19275" y="0"/>
                </a:cubicBezTo>
                <a:cubicBezTo>
                  <a:pt x="19571" y="0"/>
                  <a:pt x="19867" y="81"/>
                  <a:pt x="20163" y="202"/>
                </a:cubicBezTo>
                <a:cubicBezTo>
                  <a:pt x="20459" y="324"/>
                  <a:pt x="20712" y="485"/>
                  <a:pt x="20924" y="688"/>
                </a:cubicBezTo>
                <a:cubicBezTo>
                  <a:pt x="21135" y="890"/>
                  <a:pt x="21262" y="1133"/>
                  <a:pt x="21389" y="1416"/>
                </a:cubicBezTo>
                <a:cubicBezTo>
                  <a:pt x="21515" y="1658"/>
                  <a:pt x="21600" y="1942"/>
                  <a:pt x="21600" y="2265"/>
                </a:cubicBezTo>
                <a:close/>
                <a:moveTo>
                  <a:pt x="19275" y="3640"/>
                </a:moveTo>
                <a:cubicBezTo>
                  <a:pt x="19486" y="3640"/>
                  <a:pt x="19656" y="3600"/>
                  <a:pt x="19825" y="3519"/>
                </a:cubicBezTo>
                <a:cubicBezTo>
                  <a:pt x="19951" y="3438"/>
                  <a:pt x="20121" y="3317"/>
                  <a:pt x="20290" y="3236"/>
                </a:cubicBezTo>
                <a:cubicBezTo>
                  <a:pt x="20374" y="3115"/>
                  <a:pt x="20459" y="2993"/>
                  <a:pt x="20543" y="2791"/>
                </a:cubicBezTo>
                <a:cubicBezTo>
                  <a:pt x="20628" y="2629"/>
                  <a:pt x="20670" y="2427"/>
                  <a:pt x="20670" y="2265"/>
                </a:cubicBezTo>
                <a:cubicBezTo>
                  <a:pt x="20670" y="2103"/>
                  <a:pt x="20628" y="1901"/>
                  <a:pt x="20543" y="1739"/>
                </a:cubicBezTo>
                <a:cubicBezTo>
                  <a:pt x="20459" y="1578"/>
                  <a:pt x="20374" y="1416"/>
                  <a:pt x="20290" y="1335"/>
                </a:cubicBezTo>
                <a:cubicBezTo>
                  <a:pt x="20121" y="1173"/>
                  <a:pt x="19951" y="1092"/>
                  <a:pt x="19825" y="1011"/>
                </a:cubicBezTo>
                <a:cubicBezTo>
                  <a:pt x="19656" y="930"/>
                  <a:pt x="19486" y="890"/>
                  <a:pt x="19275" y="890"/>
                </a:cubicBezTo>
                <a:cubicBezTo>
                  <a:pt x="19064" y="890"/>
                  <a:pt x="18852" y="930"/>
                  <a:pt x="18726" y="1011"/>
                </a:cubicBezTo>
                <a:cubicBezTo>
                  <a:pt x="18557" y="1092"/>
                  <a:pt x="18387" y="1173"/>
                  <a:pt x="18218" y="1335"/>
                </a:cubicBezTo>
                <a:cubicBezTo>
                  <a:pt x="18134" y="1416"/>
                  <a:pt x="18049" y="1578"/>
                  <a:pt x="17965" y="1739"/>
                </a:cubicBezTo>
                <a:cubicBezTo>
                  <a:pt x="17880" y="1901"/>
                  <a:pt x="17838" y="2103"/>
                  <a:pt x="17838" y="2265"/>
                </a:cubicBezTo>
                <a:cubicBezTo>
                  <a:pt x="17838" y="2427"/>
                  <a:pt x="17880" y="2629"/>
                  <a:pt x="17965" y="2791"/>
                </a:cubicBezTo>
                <a:cubicBezTo>
                  <a:pt x="18049" y="2993"/>
                  <a:pt x="18134" y="3115"/>
                  <a:pt x="18218" y="3236"/>
                </a:cubicBezTo>
                <a:cubicBezTo>
                  <a:pt x="18387" y="3317"/>
                  <a:pt x="18557" y="3438"/>
                  <a:pt x="18726" y="3519"/>
                </a:cubicBezTo>
                <a:cubicBezTo>
                  <a:pt x="18852" y="3600"/>
                  <a:pt x="19064" y="3640"/>
                  <a:pt x="19275" y="3640"/>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215" name="Shape 2215"/>
          <p:cNvSpPr/>
          <p:nvPr/>
        </p:nvSpPr>
        <p:spPr>
          <a:xfrm>
            <a:off x="12693752" y="9057071"/>
            <a:ext cx="882656" cy="527484"/>
          </a:xfrm>
          <a:custGeom>
            <a:avLst/>
            <a:gdLst/>
            <a:ahLst/>
            <a:cxnLst>
              <a:cxn ang="0">
                <a:pos x="wd2" y="hd2"/>
              </a:cxn>
              <a:cxn ang="5400000">
                <a:pos x="wd2" y="hd2"/>
              </a:cxn>
              <a:cxn ang="10800000">
                <a:pos x="wd2" y="hd2"/>
              </a:cxn>
              <a:cxn ang="16200000">
                <a:pos x="wd2" y="hd2"/>
              </a:cxn>
            </a:cxnLst>
            <a:rect l="0" t="0" r="r" b="b"/>
            <a:pathLst>
              <a:path w="21600" h="21600" extrusionOk="0">
                <a:moveTo>
                  <a:pt x="12940" y="10773"/>
                </a:moveTo>
                <a:cubicBezTo>
                  <a:pt x="12940" y="12256"/>
                  <a:pt x="12776" y="13685"/>
                  <a:pt x="12413" y="15005"/>
                </a:cubicBezTo>
                <a:cubicBezTo>
                  <a:pt x="12084" y="16269"/>
                  <a:pt x="11623" y="17423"/>
                  <a:pt x="11030" y="18467"/>
                </a:cubicBezTo>
                <a:cubicBezTo>
                  <a:pt x="10438" y="19402"/>
                  <a:pt x="9746" y="20171"/>
                  <a:pt x="8956" y="20721"/>
                </a:cubicBezTo>
                <a:cubicBezTo>
                  <a:pt x="8166" y="21325"/>
                  <a:pt x="7343" y="21600"/>
                  <a:pt x="6454" y="21600"/>
                </a:cubicBezTo>
                <a:cubicBezTo>
                  <a:pt x="5565" y="21600"/>
                  <a:pt x="4741" y="21325"/>
                  <a:pt x="3951" y="20721"/>
                </a:cubicBezTo>
                <a:cubicBezTo>
                  <a:pt x="3161" y="20171"/>
                  <a:pt x="2470" y="19402"/>
                  <a:pt x="1877" y="18467"/>
                </a:cubicBezTo>
                <a:cubicBezTo>
                  <a:pt x="1284" y="17423"/>
                  <a:pt x="856" y="16269"/>
                  <a:pt x="494" y="15005"/>
                </a:cubicBezTo>
                <a:cubicBezTo>
                  <a:pt x="165" y="13685"/>
                  <a:pt x="0" y="12256"/>
                  <a:pt x="0" y="10773"/>
                </a:cubicBezTo>
                <a:cubicBezTo>
                  <a:pt x="0" y="9289"/>
                  <a:pt x="165" y="7915"/>
                  <a:pt x="494" y="6595"/>
                </a:cubicBezTo>
                <a:cubicBezTo>
                  <a:pt x="856" y="5276"/>
                  <a:pt x="1284" y="4122"/>
                  <a:pt x="1877" y="3133"/>
                </a:cubicBezTo>
                <a:cubicBezTo>
                  <a:pt x="2470" y="2198"/>
                  <a:pt x="3161" y="1429"/>
                  <a:pt x="3951" y="824"/>
                </a:cubicBezTo>
                <a:cubicBezTo>
                  <a:pt x="4741" y="275"/>
                  <a:pt x="5565" y="0"/>
                  <a:pt x="6454" y="0"/>
                </a:cubicBezTo>
                <a:cubicBezTo>
                  <a:pt x="7343" y="0"/>
                  <a:pt x="8166" y="275"/>
                  <a:pt x="8956" y="824"/>
                </a:cubicBezTo>
                <a:cubicBezTo>
                  <a:pt x="9746" y="1429"/>
                  <a:pt x="10438" y="2198"/>
                  <a:pt x="11030" y="3133"/>
                </a:cubicBezTo>
                <a:cubicBezTo>
                  <a:pt x="11623" y="4122"/>
                  <a:pt x="12084" y="5276"/>
                  <a:pt x="12413" y="6595"/>
                </a:cubicBezTo>
                <a:cubicBezTo>
                  <a:pt x="12776" y="7915"/>
                  <a:pt x="12940" y="9289"/>
                  <a:pt x="12940" y="10773"/>
                </a:cubicBezTo>
                <a:close/>
                <a:moveTo>
                  <a:pt x="6454" y="20391"/>
                </a:moveTo>
                <a:cubicBezTo>
                  <a:pt x="7244" y="20391"/>
                  <a:pt x="8001" y="20116"/>
                  <a:pt x="8726" y="19621"/>
                </a:cubicBezTo>
                <a:cubicBezTo>
                  <a:pt x="9417" y="19127"/>
                  <a:pt x="10010" y="18467"/>
                  <a:pt x="10537" y="17588"/>
                </a:cubicBezTo>
                <a:cubicBezTo>
                  <a:pt x="11030" y="16708"/>
                  <a:pt x="11459" y="15719"/>
                  <a:pt x="11755" y="14565"/>
                </a:cubicBezTo>
                <a:cubicBezTo>
                  <a:pt x="12051" y="13356"/>
                  <a:pt x="12216" y="12147"/>
                  <a:pt x="12216" y="10773"/>
                </a:cubicBezTo>
                <a:cubicBezTo>
                  <a:pt x="12216" y="9453"/>
                  <a:pt x="12051" y="8189"/>
                  <a:pt x="11755" y="7035"/>
                </a:cubicBezTo>
                <a:cubicBezTo>
                  <a:pt x="11459" y="5881"/>
                  <a:pt x="11030" y="4837"/>
                  <a:pt x="10537" y="4012"/>
                </a:cubicBezTo>
                <a:cubicBezTo>
                  <a:pt x="10010" y="3133"/>
                  <a:pt x="9417" y="2473"/>
                  <a:pt x="8726" y="1979"/>
                </a:cubicBezTo>
                <a:cubicBezTo>
                  <a:pt x="8001" y="1429"/>
                  <a:pt x="7244" y="1209"/>
                  <a:pt x="6454" y="1209"/>
                </a:cubicBezTo>
                <a:cubicBezTo>
                  <a:pt x="5663" y="1209"/>
                  <a:pt x="4906" y="1429"/>
                  <a:pt x="4215" y="1979"/>
                </a:cubicBezTo>
                <a:cubicBezTo>
                  <a:pt x="3523" y="2473"/>
                  <a:pt x="2898" y="3133"/>
                  <a:pt x="2371" y="4012"/>
                </a:cubicBezTo>
                <a:cubicBezTo>
                  <a:pt x="1877" y="4837"/>
                  <a:pt x="1449" y="5881"/>
                  <a:pt x="1152" y="7035"/>
                </a:cubicBezTo>
                <a:cubicBezTo>
                  <a:pt x="856" y="8189"/>
                  <a:pt x="724" y="9453"/>
                  <a:pt x="724" y="10773"/>
                </a:cubicBezTo>
                <a:cubicBezTo>
                  <a:pt x="724" y="12147"/>
                  <a:pt x="856" y="13356"/>
                  <a:pt x="1152" y="14565"/>
                </a:cubicBezTo>
                <a:cubicBezTo>
                  <a:pt x="1449" y="15719"/>
                  <a:pt x="1877" y="16708"/>
                  <a:pt x="2371" y="17588"/>
                </a:cubicBezTo>
                <a:cubicBezTo>
                  <a:pt x="2898" y="18467"/>
                  <a:pt x="3523" y="19127"/>
                  <a:pt x="4215" y="19621"/>
                </a:cubicBezTo>
                <a:cubicBezTo>
                  <a:pt x="4906" y="20116"/>
                  <a:pt x="5663" y="20391"/>
                  <a:pt x="6454" y="20391"/>
                </a:cubicBezTo>
                <a:close/>
                <a:moveTo>
                  <a:pt x="15080" y="0"/>
                </a:moveTo>
                <a:cubicBezTo>
                  <a:pt x="16002" y="0"/>
                  <a:pt x="16826" y="275"/>
                  <a:pt x="17616" y="824"/>
                </a:cubicBezTo>
                <a:cubicBezTo>
                  <a:pt x="18406" y="1429"/>
                  <a:pt x="19098" y="2198"/>
                  <a:pt x="19657" y="3133"/>
                </a:cubicBezTo>
                <a:cubicBezTo>
                  <a:pt x="20250" y="4122"/>
                  <a:pt x="20744" y="5276"/>
                  <a:pt x="21073" y="6595"/>
                </a:cubicBezTo>
                <a:cubicBezTo>
                  <a:pt x="21435" y="7915"/>
                  <a:pt x="21600" y="9289"/>
                  <a:pt x="21600" y="10773"/>
                </a:cubicBezTo>
                <a:cubicBezTo>
                  <a:pt x="21600" y="12256"/>
                  <a:pt x="21435" y="13685"/>
                  <a:pt x="21073" y="15005"/>
                </a:cubicBezTo>
                <a:cubicBezTo>
                  <a:pt x="20744" y="16269"/>
                  <a:pt x="20250" y="17423"/>
                  <a:pt x="19657" y="18467"/>
                </a:cubicBezTo>
                <a:cubicBezTo>
                  <a:pt x="19098" y="19402"/>
                  <a:pt x="18406" y="20171"/>
                  <a:pt x="17616" y="20721"/>
                </a:cubicBezTo>
                <a:cubicBezTo>
                  <a:pt x="16826" y="21325"/>
                  <a:pt x="16002" y="21600"/>
                  <a:pt x="15080" y="21600"/>
                </a:cubicBezTo>
                <a:cubicBezTo>
                  <a:pt x="9582" y="21600"/>
                  <a:pt x="9582" y="21600"/>
                  <a:pt x="9582" y="21600"/>
                </a:cubicBezTo>
                <a:cubicBezTo>
                  <a:pt x="9680" y="21490"/>
                  <a:pt x="9779" y="21435"/>
                  <a:pt x="9878" y="21325"/>
                </a:cubicBezTo>
                <a:cubicBezTo>
                  <a:pt x="10010" y="21215"/>
                  <a:pt x="10109" y="21105"/>
                  <a:pt x="10174" y="21050"/>
                </a:cubicBezTo>
                <a:cubicBezTo>
                  <a:pt x="10273" y="20940"/>
                  <a:pt x="10372" y="20831"/>
                  <a:pt x="10471" y="20721"/>
                </a:cubicBezTo>
                <a:cubicBezTo>
                  <a:pt x="10570" y="20666"/>
                  <a:pt x="10668" y="20501"/>
                  <a:pt x="10734" y="20391"/>
                </a:cubicBezTo>
                <a:cubicBezTo>
                  <a:pt x="15080" y="20391"/>
                  <a:pt x="15080" y="20391"/>
                  <a:pt x="15080" y="20391"/>
                </a:cubicBezTo>
                <a:cubicBezTo>
                  <a:pt x="15871" y="20391"/>
                  <a:pt x="16628" y="20116"/>
                  <a:pt x="17320" y="19621"/>
                </a:cubicBezTo>
                <a:cubicBezTo>
                  <a:pt x="18011" y="19127"/>
                  <a:pt x="18637" y="18467"/>
                  <a:pt x="19163" y="17588"/>
                </a:cubicBezTo>
                <a:cubicBezTo>
                  <a:pt x="19690" y="16708"/>
                  <a:pt x="20118" y="15719"/>
                  <a:pt x="20415" y="14565"/>
                </a:cubicBezTo>
                <a:cubicBezTo>
                  <a:pt x="20711" y="13356"/>
                  <a:pt x="20876" y="12147"/>
                  <a:pt x="20876" y="10773"/>
                </a:cubicBezTo>
                <a:cubicBezTo>
                  <a:pt x="20876" y="9453"/>
                  <a:pt x="20711" y="8189"/>
                  <a:pt x="20415" y="7035"/>
                </a:cubicBezTo>
                <a:cubicBezTo>
                  <a:pt x="20118" y="5881"/>
                  <a:pt x="19690" y="4837"/>
                  <a:pt x="19163" y="4012"/>
                </a:cubicBezTo>
                <a:cubicBezTo>
                  <a:pt x="18637" y="3133"/>
                  <a:pt x="18011" y="2473"/>
                  <a:pt x="17320" y="1979"/>
                </a:cubicBezTo>
                <a:cubicBezTo>
                  <a:pt x="16628" y="1429"/>
                  <a:pt x="15871" y="1209"/>
                  <a:pt x="15080" y="1209"/>
                </a:cubicBezTo>
                <a:cubicBezTo>
                  <a:pt x="10734" y="1209"/>
                  <a:pt x="10734" y="1209"/>
                  <a:pt x="10734" y="1209"/>
                </a:cubicBezTo>
                <a:cubicBezTo>
                  <a:pt x="10668" y="1044"/>
                  <a:pt x="10570" y="934"/>
                  <a:pt x="10471" y="824"/>
                </a:cubicBezTo>
                <a:cubicBezTo>
                  <a:pt x="10372" y="769"/>
                  <a:pt x="10273" y="660"/>
                  <a:pt x="10174" y="550"/>
                </a:cubicBezTo>
                <a:cubicBezTo>
                  <a:pt x="10109" y="440"/>
                  <a:pt x="10010" y="385"/>
                  <a:pt x="9878" y="275"/>
                </a:cubicBezTo>
                <a:cubicBezTo>
                  <a:pt x="9779" y="165"/>
                  <a:pt x="9680" y="55"/>
                  <a:pt x="9582" y="0"/>
                </a:cubicBezTo>
                <a:lnTo>
                  <a:pt x="15080" y="0"/>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pic>
        <p:nvPicPr>
          <p:cNvPr id="2" name="图片 1"/>
          <p:cNvPicPr>
            <a:picLocks noChangeAspect="1"/>
          </p:cNvPicPr>
          <p:nvPr/>
        </p:nvPicPr>
        <p:blipFill>
          <a:blip r:embed="rId1"/>
          <a:stretch>
            <a:fillRect/>
          </a:stretch>
        </p:blipFill>
        <p:spPr>
          <a:xfrm>
            <a:off x="186055" y="0"/>
            <a:ext cx="4588510" cy="4568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8" name="Shape 2258"/>
          <p:cNvSpPr>
            <a:spLocks noGrp="1"/>
          </p:cNvSpPr>
          <p:nvPr>
            <p:ph type="title"/>
          </p:nvPr>
        </p:nvSpPr>
        <p:spPr/>
        <p:txBody>
          <a:bodyPr/>
          <a:lstStyle/>
          <a:p>
            <a:r>
              <a:rPr lang="zh-CN" altLang="en-US" dirty="0">
                <a:cs typeface="+mn-ea"/>
                <a:sym typeface="+mn-lt"/>
              </a:rPr>
              <a:t>General Tools </a:t>
            </a:r>
            <a:endParaRPr lang="zh-CN" altLang="en-US" dirty="0">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Some villages just simply don’t have those tools. If the tools were to be provided to them and taught how to use them, they can improve their condition by themselves without even requiring constant support and assistance from the organization that helps to provide the tools.</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8" name="Shape 2258"/>
          <p:cNvSpPr>
            <a:spLocks noGrp="1"/>
          </p:cNvSpPr>
          <p:nvPr>
            <p:ph type="title"/>
          </p:nvPr>
        </p:nvSpPr>
        <p:spPr/>
        <p:txBody>
          <a:bodyPr/>
          <a:lstStyle/>
          <a:p>
            <a:r>
              <a:rPr lang="zh-CN" altLang="en-US" dirty="0">
                <a:cs typeface="+mn-ea"/>
                <a:sym typeface="+mn-lt"/>
              </a:rPr>
              <a:t>General Tools </a:t>
            </a:r>
            <a:endParaRPr lang="zh-CN" altLang="en-US" dirty="0">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Some villages just simply don’t have those tools. If the tools were to be provided to them and taught how to use them, they can improve their condition by themselves without even requiring constant support and assistance from the organization that helps to provide the tools.</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8" name="Shape 2258"/>
          <p:cNvSpPr>
            <a:spLocks noGrp="1"/>
          </p:cNvSpPr>
          <p:nvPr>
            <p:ph type="title"/>
          </p:nvPr>
        </p:nvSpPr>
        <p:spPr/>
        <p:txBody>
          <a:bodyPr/>
          <a:lstStyle/>
          <a:p>
            <a:r>
              <a:rPr lang="zh-CN" altLang="en-US" dirty="0">
                <a:cs typeface="+mn-ea"/>
                <a:sym typeface="+mn-lt"/>
              </a:rPr>
              <a:t>General Tools </a:t>
            </a:r>
            <a:endParaRPr lang="zh-CN" altLang="en-US" dirty="0">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Some villages just simply don’t have those tools. If the tools were to be provided to them and taught how to use them, they can improve their condition by themselves without even requiring constant support and assistance from the organization that helps to provide the tools.</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4"/>
              <a:lumOff val="-82919"/>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8" name="Shape 2258"/>
          <p:cNvSpPr>
            <a:spLocks noGrp="1"/>
          </p:cNvSpPr>
          <p:nvPr>
            <p:ph type="title"/>
          </p:nvPr>
        </p:nvSpPr>
        <p:spPr/>
        <p:txBody>
          <a:bodyPr/>
          <a:lstStyle/>
          <a:p>
            <a:r>
              <a:rPr lang="zh-CN" altLang="en-US" dirty="0">
                <a:cs typeface="+mn-ea"/>
                <a:sym typeface="+mn-lt"/>
              </a:rPr>
              <a:t>General Tools </a:t>
            </a:r>
            <a:endParaRPr lang="zh-CN" altLang="en-US" dirty="0">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Some villages just simply don’t have those tools. If the tools were to be provided to them and taught how to use them, they can improve their condition by themselves without even requiring constant support and assistance from the organization that helps to provide the tools.</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Shape 1950"/>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955" name="Shape 1955"/>
          <p:cNvSpPr>
            <a:spLocks noGrp="1"/>
          </p:cNvSpPr>
          <p:nvPr>
            <p:ph type="body" idx="14"/>
          </p:nvPr>
        </p:nvSpPr>
        <p:spPr>
          <a:xfrm>
            <a:off x="13717905" y="3542030"/>
            <a:ext cx="8392795" cy="1029970"/>
          </a:xfrm>
        </p:spPr>
        <p:txBody>
          <a:bodyPr/>
          <a:lstStyle/>
          <a:p>
            <a:r>
              <a:rPr lang="en-US">
                <a:cs typeface="+mn-ea"/>
                <a:sym typeface="+mn-lt"/>
              </a:rPr>
              <a:t>basic descripsion</a:t>
            </a:r>
            <a:endParaRPr lang="en-US">
              <a:cs typeface="+mn-ea"/>
              <a:sym typeface="+mn-lt"/>
            </a:endParaRPr>
          </a:p>
        </p:txBody>
      </p:sp>
      <p:sp>
        <p:nvSpPr>
          <p:cNvPr id="1956" name="Shape 1956"/>
          <p:cNvSpPr>
            <a:spLocks noGrp="1"/>
          </p:cNvSpPr>
          <p:nvPr>
            <p:ph type="body" idx="15"/>
          </p:nvPr>
        </p:nvSpPr>
        <p:spPr>
          <a:xfrm>
            <a:off x="13716000" y="2857500"/>
            <a:ext cx="8776970" cy="691515"/>
          </a:xfrm>
        </p:spPr>
        <p:txBody>
          <a:bodyPr wrap="square"/>
          <a:lstStyle/>
          <a:p>
            <a:r>
              <a:rPr lang="en-US">
                <a:latin typeface="+mn-lt"/>
                <a:ea typeface="+mn-ea"/>
                <a:cs typeface="+mn-ea"/>
                <a:sym typeface="+mn-lt"/>
              </a:rPr>
              <a:t>Idea producer and responsible for content review</a:t>
            </a:r>
            <a:endParaRPr lang="en-US">
              <a:latin typeface="+mn-lt"/>
              <a:ea typeface="+mn-ea"/>
              <a:cs typeface="+mn-ea"/>
              <a:sym typeface="+mn-lt"/>
            </a:endParaRPr>
          </a:p>
        </p:txBody>
      </p:sp>
      <p:sp>
        <p:nvSpPr>
          <p:cNvPr id="1959" name="Shape 1959"/>
          <p:cNvSpPr>
            <a:spLocks noGrp="1"/>
          </p:cNvSpPr>
          <p:nvPr>
            <p:ph type="body" idx="16"/>
          </p:nvPr>
        </p:nvSpPr>
        <p:spPr>
          <a:xfrm>
            <a:off x="9143365" y="3262948"/>
            <a:ext cx="3811270" cy="534035"/>
          </a:xfrm>
        </p:spPr>
        <p:txBody>
          <a:bodyPr wrap="square"/>
          <a:lstStyle/>
          <a:p>
            <a:r>
              <a:rPr lang="en-US" altLang="zh-CN" sz="3600">
                <a:solidFill>
                  <a:schemeClr val="tx1"/>
                </a:solidFill>
                <a:effectLst>
                  <a:outerShdw blurRad="38100" dist="19050" dir="2700000" algn="tl" rotWithShape="0">
                    <a:schemeClr val="dk1">
                      <a:alpha val="40000"/>
                    </a:schemeClr>
                  </a:outerShdw>
                </a:effectLst>
                <a:cs typeface="+mn-lt"/>
                <a:sym typeface="Titillium Web"/>
              </a:rPr>
              <a:t>Steven Bondaruk</a:t>
            </a:r>
            <a:endParaRPr lang="en-US" altLang="zh-CN" sz="3600">
              <a:solidFill>
                <a:schemeClr val="tx1"/>
              </a:solidFill>
              <a:effectLst>
                <a:outerShdw blurRad="38100" dist="19050" dir="2700000" algn="tl" rotWithShape="0">
                  <a:schemeClr val="dk1">
                    <a:alpha val="40000"/>
                  </a:schemeClr>
                </a:outerShdw>
              </a:effectLst>
              <a:cs typeface="+mn-lt"/>
              <a:sym typeface="Titillium Web"/>
            </a:endParaRPr>
          </a:p>
        </p:txBody>
      </p:sp>
      <p:sp>
        <p:nvSpPr>
          <p:cNvPr id="1960" name="Shape 1960"/>
          <p:cNvSpPr>
            <a:spLocks noGrp="1"/>
          </p:cNvSpPr>
          <p:nvPr>
            <p:ph type="body" idx="17"/>
          </p:nvPr>
        </p:nvSpPr>
        <p:spPr>
          <a:xfrm>
            <a:off x="13717905" y="6125845"/>
            <a:ext cx="8550910" cy="906780"/>
          </a:xfrm>
        </p:spPr>
        <p:txBody>
          <a:bodyPr/>
          <a:lstStyle/>
          <a:p>
            <a:r>
              <a:rPr lang="en-US">
                <a:cs typeface="+mn-ea"/>
                <a:sym typeface="+mn-lt"/>
              </a:rPr>
              <a:t>basic descripsion</a:t>
            </a:r>
            <a:endParaRPr lang="en-US">
              <a:cs typeface="+mn-ea"/>
              <a:sym typeface="+mn-lt"/>
            </a:endParaRPr>
          </a:p>
        </p:txBody>
      </p:sp>
      <p:sp>
        <p:nvSpPr>
          <p:cNvPr id="1961" name="Shape 1961"/>
          <p:cNvSpPr>
            <a:spLocks noGrp="1"/>
          </p:cNvSpPr>
          <p:nvPr>
            <p:ph type="body" idx="18"/>
          </p:nvPr>
        </p:nvSpPr>
        <p:spPr>
          <a:xfrm>
            <a:off x="13716000" y="5481970"/>
            <a:ext cx="8394700" cy="691515"/>
          </a:xfrm>
        </p:spPr>
        <p:txBody>
          <a:bodyPr/>
          <a:lstStyle/>
          <a:p>
            <a:r>
              <a:rPr lang="en-US">
                <a:latin typeface="+mn-lt"/>
                <a:ea typeface="+mn-ea"/>
                <a:cs typeface="+mn-ea"/>
                <a:sym typeface="+mn-lt"/>
              </a:rPr>
              <a:t>Video Editor</a:t>
            </a:r>
            <a:endParaRPr lang="en-US">
              <a:latin typeface="+mn-lt"/>
              <a:ea typeface="+mn-ea"/>
              <a:cs typeface="+mn-ea"/>
              <a:sym typeface="+mn-lt"/>
            </a:endParaRPr>
          </a:p>
        </p:txBody>
      </p:sp>
      <p:sp>
        <p:nvSpPr>
          <p:cNvPr id="1963" name="Shape 1963"/>
          <p:cNvSpPr>
            <a:spLocks noGrp="1"/>
          </p:cNvSpPr>
          <p:nvPr>
            <p:ph type="body" idx="19"/>
          </p:nvPr>
        </p:nvSpPr>
        <p:spPr>
          <a:xfrm>
            <a:off x="8902065" y="5828665"/>
            <a:ext cx="4052570" cy="534035"/>
          </a:xfrm>
        </p:spPr>
        <p:txBody>
          <a:bodyPr wrap="square"/>
          <a:lstStyle/>
          <a:p>
            <a:pPr algn="r"/>
            <a:r>
              <a:rPr lang="en-US" altLang="zh-CN" sz="3600">
                <a:solidFill>
                  <a:schemeClr val="tx1"/>
                </a:solidFill>
                <a:effectLst>
                  <a:outerShdw blurRad="38100" dist="19050" dir="2700000" algn="tl" rotWithShape="0">
                    <a:schemeClr val="dk1">
                      <a:alpha val="40000"/>
                    </a:schemeClr>
                  </a:outerShdw>
                </a:effectLst>
                <a:cs typeface="+mn-lt"/>
                <a:sym typeface="Titillium Web"/>
              </a:rPr>
              <a:t>Andrey Yamkovoy</a:t>
            </a:r>
            <a:endParaRPr lang="en-US" altLang="zh-CN" sz="3600">
              <a:solidFill>
                <a:schemeClr val="tx1"/>
              </a:solidFill>
              <a:effectLst>
                <a:outerShdw blurRad="38100" dist="19050" dir="2700000" algn="tl" rotWithShape="0">
                  <a:schemeClr val="dk1">
                    <a:alpha val="40000"/>
                  </a:schemeClr>
                </a:outerShdw>
              </a:effectLst>
              <a:cs typeface="+mn-lt"/>
              <a:sym typeface="Titillium Web"/>
            </a:endParaRPr>
          </a:p>
        </p:txBody>
      </p:sp>
      <p:sp>
        <p:nvSpPr>
          <p:cNvPr id="1965" name="Shape 1965"/>
          <p:cNvSpPr>
            <a:spLocks noGrp="1"/>
          </p:cNvSpPr>
          <p:nvPr>
            <p:ph type="body" idx="21"/>
          </p:nvPr>
        </p:nvSpPr>
        <p:spPr>
          <a:xfrm>
            <a:off x="13716000" y="8284845"/>
            <a:ext cx="8234680" cy="1270000"/>
          </a:xfrm>
        </p:spPr>
        <p:txBody>
          <a:bodyPr/>
          <a:lstStyle/>
          <a:p>
            <a:r>
              <a:rPr lang="en-US">
                <a:cs typeface="+mn-ea"/>
                <a:sym typeface="+mn-lt"/>
              </a:rPr>
              <a:t>Responsible for the distribution of team members and give suggestions to the group.</a:t>
            </a:r>
            <a:endParaRPr lang="en-US">
              <a:cs typeface="+mn-ea"/>
              <a:sym typeface="+mn-lt"/>
            </a:endParaRPr>
          </a:p>
        </p:txBody>
      </p:sp>
      <p:sp>
        <p:nvSpPr>
          <p:cNvPr id="1951" name="Shape 1951"/>
          <p:cNvSpPr>
            <a:spLocks noGrp="1"/>
          </p:cNvSpPr>
          <p:nvPr>
            <p:ph type="title"/>
          </p:nvPr>
        </p:nvSpPr>
        <p:spPr>
          <a:xfrm>
            <a:off x="1524000" y="4159250"/>
            <a:ext cx="6096000" cy="2698750"/>
          </a:xfrm>
        </p:spPr>
        <p:txBody>
          <a:bodyPr/>
          <a:lstStyle/>
          <a:p>
            <a:r>
              <a:rPr lang="en-US" altLang="zh-CN" dirty="0">
                <a:cs typeface="+mn-ea"/>
                <a:sym typeface="+mn-lt"/>
              </a:rPr>
              <a:t>Group Members</a:t>
            </a:r>
            <a:endParaRPr lang="en-US" altLang="zh-CN" dirty="0">
              <a:cs typeface="+mn-ea"/>
              <a:sym typeface="+mn-lt"/>
            </a:endParaRPr>
          </a:p>
        </p:txBody>
      </p:sp>
      <p:sp>
        <p:nvSpPr>
          <p:cNvPr id="2021" name="Text Placeholder 2020"/>
          <p:cNvSpPr>
            <a:spLocks noGrp="1"/>
          </p:cNvSpPr>
          <p:nvPr>
            <p:ph type="body" sz="quarter" idx="22"/>
          </p:nvPr>
        </p:nvSpPr>
        <p:spPr>
          <a:xfrm>
            <a:off x="1525270" y="6877685"/>
            <a:ext cx="3352165" cy="548640"/>
          </a:xfrm>
        </p:spPr>
        <p:txBody>
          <a:bodyPr>
            <a:normAutofit/>
          </a:bodyPr>
          <a:lstStyle/>
          <a:p>
            <a:r>
              <a:rPr lang="en-US" dirty="0">
                <a:cs typeface="+mn-ea"/>
                <a:sym typeface="+mn-lt"/>
              </a:rPr>
              <a:t>cooperative teamates!</a:t>
            </a:r>
            <a:endParaRPr lang="en-US" dirty="0">
              <a:cs typeface="+mn-ea"/>
              <a:sym typeface="+mn-lt"/>
            </a:endParaRPr>
          </a:p>
        </p:txBody>
      </p:sp>
      <p:sp>
        <p:nvSpPr>
          <p:cNvPr id="1948" name="Shape 194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49" name="Shape 194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52" name="Shape 1952"/>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53" name="Shape 1953"/>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58" name="Shape 1958"/>
          <p:cNvSpPr/>
          <p:nvPr/>
        </p:nvSpPr>
        <p:spPr>
          <a:xfrm flipV="1">
            <a:off x="13195299" y="3048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1962" name="Shape 1962"/>
          <p:cNvSpPr/>
          <p:nvPr/>
        </p:nvSpPr>
        <p:spPr>
          <a:xfrm flipV="1">
            <a:off x="13195299" y="571500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3" name="Shape 1962"/>
          <p:cNvSpPr/>
          <p:nvPr/>
        </p:nvSpPr>
        <p:spPr>
          <a:xfrm flipV="1">
            <a:off x="13195299" y="8399145"/>
            <a:ext cx="1" cy="762000"/>
          </a:xfrm>
          <a:prstGeom prst="line">
            <a:avLst/>
          </a:prstGeom>
          <a:ln w="25400">
            <a:solidFill>
              <a:schemeClr val="accent5">
                <a:hueOff val="315652"/>
                <a:satOff val="-16547"/>
                <a:lumOff val="-24595"/>
              </a:schemeClr>
            </a:solidFill>
            <a:miter lim="400000"/>
          </a:ln>
        </p:spPr>
        <p:txBody>
          <a:bodyPr lIns="71437" tIns="71437" rIns="71437" bIns="71437" anchor="ctr"/>
          <a:p>
            <a:pPr algn="ctr">
              <a:lnSpc>
                <a:spcPct val="100000"/>
              </a:lnSpc>
              <a:defRPr sz="3200">
                <a:solidFill>
                  <a:schemeClr val="accent6">
                    <a:hueOff val="-2214564"/>
                    <a:satOff val="-18444"/>
                    <a:lumOff val="-82919"/>
                  </a:schemeClr>
                </a:solidFill>
                <a:latin typeface="Helvetica Light"/>
                <a:ea typeface="Helvetica Light"/>
                <a:cs typeface="Helvetica Light"/>
                <a:sym typeface="Helvetica Light"/>
              </a:defRPr>
            </a:pPr>
            <a:endParaRPr sz="2400">
              <a:cs typeface="+mn-ea"/>
              <a:sym typeface="+mn-lt"/>
            </a:endParaRPr>
          </a:p>
        </p:txBody>
      </p:sp>
      <p:sp>
        <p:nvSpPr>
          <p:cNvPr id="4" name="Shape 1963"/>
          <p:cNvSpPr>
            <a:spLocks noGrp="1"/>
          </p:cNvSpPr>
          <p:nvPr/>
        </p:nvSpPr>
        <p:spPr>
          <a:xfrm>
            <a:off x="8366760" y="8512810"/>
            <a:ext cx="4308475" cy="534035"/>
          </a:xfrm>
          <a:prstGeom prst="rect">
            <a:avLst/>
          </a:prstGeom>
        </p:spPr>
        <p:txBody>
          <a:bodyPr wrap="square" numCol="1" spcCol="38100" anchor="ctr">
            <a:spAutoFit/>
            <a:scene3d>
              <a:camera prst="orthographicFront"/>
              <a:lightRig rig="threePt" dir="t"/>
            </a:scene3d>
          </a:bodyPr>
          <a:lstStyle>
            <a:lvl1pPr marL="0" marR="0" indent="0" algn="r" defTabSz="821690" rtl="0" latinLnBrk="0">
              <a:lnSpc>
                <a:spcPct val="80000"/>
              </a:lnSpc>
              <a:spcBef>
                <a:spcPts val="0"/>
              </a:spcBef>
              <a:spcAft>
                <a:spcPts val="0"/>
              </a:spcAft>
              <a:buClrTx/>
              <a:buSzTx/>
              <a:buFontTx/>
              <a:buNone/>
              <a:defRPr sz="6000" b="0" i="0" u="none" strike="noStrike" cap="none" spc="0" baseline="0">
                <a:ln>
                  <a:noFill/>
                </a:ln>
                <a:solidFill>
                  <a:schemeClr val="accent5">
                    <a:hueOff val="315652"/>
                    <a:satOff val="-16547"/>
                    <a:lumOff val="-24595"/>
                  </a:schemeClr>
                </a:solidFill>
                <a:uFillTx/>
                <a:latin typeface="+mn-lt"/>
                <a:ea typeface="+mn-ea"/>
                <a:cs typeface="+mn-cs"/>
                <a:sym typeface="Titillium Web"/>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9pPr>
          </a:lstStyle>
          <a:p>
            <a:r>
              <a:rPr lang="en-US" altLang="is-IS" sz="3600">
                <a:solidFill>
                  <a:schemeClr val="tx1"/>
                </a:solidFill>
                <a:effectLst>
                  <a:outerShdw blurRad="38100" dist="19050" dir="2700000" algn="tl" rotWithShape="0">
                    <a:schemeClr val="dk1">
                      <a:alpha val="40000"/>
                    </a:schemeClr>
                  </a:outerShdw>
                </a:effectLst>
                <a:cs typeface="+mn-ea"/>
                <a:sym typeface="+mn-lt"/>
              </a:rPr>
              <a:t>Minjuan Luo</a:t>
            </a:r>
            <a:endParaRPr lang="en-US" altLang="is-IS" sz="3600">
              <a:solidFill>
                <a:schemeClr val="tx1"/>
              </a:solidFill>
              <a:effectLst>
                <a:outerShdw blurRad="38100" dist="19050" dir="2700000" algn="tl" rotWithShape="0">
                  <a:schemeClr val="dk1">
                    <a:alpha val="40000"/>
                  </a:schemeClr>
                </a:outerShdw>
              </a:effectLst>
              <a:cs typeface="+mn-ea"/>
              <a:sym typeface="+mn-lt"/>
            </a:endParaRPr>
          </a:p>
        </p:txBody>
      </p:sp>
      <p:sp>
        <p:nvSpPr>
          <p:cNvPr id="5" name="Shape 1961"/>
          <p:cNvSpPr>
            <a:spLocks noGrp="1"/>
          </p:cNvSpPr>
          <p:nvPr/>
        </p:nvSpPr>
        <p:spPr>
          <a:xfrm>
            <a:off x="13717905" y="7593345"/>
            <a:ext cx="8394700" cy="691515"/>
          </a:xfrm>
          <a:prstGeom prst="rect">
            <a:avLst/>
          </a:prstGeom>
        </p:spPr>
        <p:txBody>
          <a:bodyPr numCol="1" spcCol="38100">
            <a:spAutoFit/>
          </a:bodyPr>
          <a:lstStyle>
            <a:lvl1pPr marL="0" marR="0" indent="0" algn="l" defTabSz="821690" rtl="0" latinLnBrk="0">
              <a:lnSpc>
                <a:spcPct val="130000"/>
              </a:lnSpc>
              <a:spcBef>
                <a:spcPts val="0"/>
              </a:spcBef>
              <a:spcAft>
                <a:spcPts val="0"/>
              </a:spcAft>
              <a:buClrTx/>
              <a:buSzTx/>
              <a:buFontTx/>
              <a:buNone/>
              <a:defRPr sz="3000" b="0" i="0" u="none" strike="noStrike" cap="none" spc="0" baseline="0">
                <a:ln>
                  <a:noFill/>
                </a:ln>
                <a:solidFill>
                  <a:schemeClr val="accent6">
                    <a:hueOff val="-2214564"/>
                    <a:satOff val="-18444"/>
                    <a:lumOff val="-82919"/>
                  </a:schemeClr>
                </a:solidFill>
                <a:uFillTx/>
                <a:latin typeface="Titillium WebSemiBold"/>
                <a:ea typeface="Titillium WebSemiBold"/>
                <a:cs typeface="Titillium WebSemiBold"/>
                <a:sym typeface="Titillium WebSemiBold"/>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9pPr>
          </a:lstStyle>
          <a:p>
            <a:r>
              <a:rPr lang="en-US">
                <a:latin typeface="+mn-lt"/>
                <a:ea typeface="+mn-ea"/>
                <a:cs typeface="+mn-ea"/>
                <a:sym typeface="+mn-lt"/>
              </a:rPr>
              <a:t>Power Point Maker</a:t>
            </a:r>
            <a:endParaRPr lang="en-US">
              <a:latin typeface="+mn-lt"/>
              <a:ea typeface="+mn-ea"/>
              <a:cs typeface="+mn-ea"/>
              <a:sym typeface="+mn-lt"/>
            </a:endParaRPr>
          </a:p>
        </p:txBody>
      </p:sp>
      <p:sp>
        <p:nvSpPr>
          <p:cNvPr id="7" name="Shape 1962"/>
          <p:cNvSpPr/>
          <p:nvPr/>
        </p:nvSpPr>
        <p:spPr>
          <a:xfrm flipV="1">
            <a:off x="13195299" y="10685145"/>
            <a:ext cx="1" cy="762000"/>
          </a:xfrm>
          <a:prstGeom prst="line">
            <a:avLst/>
          </a:prstGeom>
          <a:ln w="25400">
            <a:solidFill>
              <a:schemeClr val="accent5">
                <a:hueOff val="315652"/>
                <a:satOff val="-16546"/>
                <a:lumOff val="-24594"/>
              </a:schemeClr>
            </a:solidFill>
            <a:miter lim="400000"/>
          </a:ln>
        </p:spPr>
        <p:txBody>
          <a:bodyPr lIns="71437" tIns="71437" rIns="71437" bIns="71437" anchor="ctr"/>
          <a:p>
            <a:pPr algn="ctr">
              <a:lnSpc>
                <a:spcPct val="100000"/>
              </a:lnSpc>
              <a:defRPr sz="3200">
                <a:solidFill>
                  <a:schemeClr val="accent6">
                    <a:hueOff val="-2214564"/>
                    <a:satOff val="-18443"/>
                    <a:lumOff val="-82918"/>
                  </a:schemeClr>
                </a:solidFill>
                <a:latin typeface="Helvetica Light"/>
                <a:ea typeface="Helvetica Light"/>
                <a:cs typeface="Helvetica Light"/>
                <a:sym typeface="Helvetica Light"/>
              </a:defRPr>
            </a:pPr>
            <a:endParaRPr sz="2400">
              <a:cs typeface="+mn-ea"/>
              <a:sym typeface="+mn-lt"/>
            </a:endParaRPr>
          </a:p>
        </p:txBody>
      </p:sp>
      <p:sp>
        <p:nvSpPr>
          <p:cNvPr id="8" name="Shape 1963"/>
          <p:cNvSpPr>
            <a:spLocks noGrp="1"/>
          </p:cNvSpPr>
          <p:nvPr/>
        </p:nvSpPr>
        <p:spPr>
          <a:xfrm>
            <a:off x="8082280" y="10685145"/>
            <a:ext cx="4872355" cy="534035"/>
          </a:xfrm>
          <a:prstGeom prst="rect">
            <a:avLst/>
          </a:prstGeom>
        </p:spPr>
        <p:txBody>
          <a:bodyPr wrap="square" numCol="1" spcCol="38100" anchor="ctr">
            <a:spAutoFit/>
            <a:scene3d>
              <a:camera prst="orthographicFront"/>
              <a:lightRig rig="threePt" dir="t"/>
            </a:scene3d>
          </a:bodyPr>
          <a:lstStyle>
            <a:lvl1pPr marL="0" marR="0" indent="0" algn="r" defTabSz="821690" rtl="0" latinLnBrk="0">
              <a:lnSpc>
                <a:spcPct val="80000"/>
              </a:lnSpc>
              <a:spcBef>
                <a:spcPts val="0"/>
              </a:spcBef>
              <a:spcAft>
                <a:spcPts val="0"/>
              </a:spcAft>
              <a:buClrTx/>
              <a:buSzTx/>
              <a:buFontTx/>
              <a:buNone/>
              <a:defRPr sz="6000" b="0" i="0" u="none" strike="noStrike" cap="none" spc="0" baseline="0">
                <a:ln>
                  <a:noFill/>
                </a:ln>
                <a:solidFill>
                  <a:schemeClr val="accent5">
                    <a:hueOff val="315652"/>
                    <a:satOff val="-16546"/>
                    <a:lumOff val="-24594"/>
                  </a:schemeClr>
                </a:solidFill>
                <a:uFillTx/>
                <a:latin typeface="+mn-lt"/>
                <a:ea typeface="+mn-ea"/>
                <a:cs typeface="+mn-cs"/>
                <a:sym typeface="Titillium Web"/>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9pPr>
          </a:lstStyle>
          <a:p>
            <a:r>
              <a:rPr lang="en-US" altLang="is-IS" sz="3600">
                <a:solidFill>
                  <a:schemeClr val="tx1"/>
                </a:solidFill>
                <a:effectLst>
                  <a:outerShdw blurRad="38100" dist="19050" dir="2700000" algn="tl" rotWithShape="0">
                    <a:schemeClr val="dk1">
                      <a:alpha val="40000"/>
                    </a:schemeClr>
                  </a:outerShdw>
                </a:effectLst>
                <a:cs typeface="+mn-ea"/>
                <a:sym typeface="+mn-lt"/>
              </a:rPr>
              <a:t>Naveen Senthil Kumar</a:t>
            </a:r>
            <a:endParaRPr lang="en-US" altLang="is-IS" sz="3600">
              <a:solidFill>
                <a:schemeClr val="tx1"/>
              </a:solidFill>
              <a:effectLst>
                <a:outerShdw blurRad="38100" dist="19050" dir="2700000" algn="tl" rotWithShape="0">
                  <a:schemeClr val="dk1">
                    <a:alpha val="40000"/>
                  </a:schemeClr>
                </a:outerShdw>
              </a:effectLst>
              <a:cs typeface="+mn-ea"/>
              <a:sym typeface="+mn-lt"/>
            </a:endParaRPr>
          </a:p>
        </p:txBody>
      </p:sp>
      <p:sp>
        <p:nvSpPr>
          <p:cNvPr id="9" name="Shape 1961"/>
          <p:cNvSpPr>
            <a:spLocks noGrp="1"/>
          </p:cNvSpPr>
          <p:nvPr/>
        </p:nvSpPr>
        <p:spPr>
          <a:xfrm>
            <a:off x="13635990" y="9993645"/>
            <a:ext cx="8394700" cy="691515"/>
          </a:xfrm>
          <a:prstGeom prst="rect">
            <a:avLst/>
          </a:prstGeom>
        </p:spPr>
        <p:txBody>
          <a:bodyPr numCol="1" spcCol="38100">
            <a:spAutoFit/>
          </a:bodyPr>
          <a:lstStyle>
            <a:lvl1pPr marL="0" marR="0" indent="0" algn="l" defTabSz="821690" rtl="0" latinLnBrk="0">
              <a:lnSpc>
                <a:spcPct val="130000"/>
              </a:lnSpc>
              <a:spcBef>
                <a:spcPts val="0"/>
              </a:spcBef>
              <a:spcAft>
                <a:spcPts val="0"/>
              </a:spcAft>
              <a:buClrTx/>
              <a:buSzTx/>
              <a:buFontTx/>
              <a:buNone/>
              <a:defRPr sz="3000" b="0" i="0" u="none" strike="noStrike" cap="none" spc="0" baseline="0">
                <a:ln>
                  <a:noFill/>
                </a:ln>
                <a:solidFill>
                  <a:schemeClr val="accent6">
                    <a:hueOff val="-2214564"/>
                    <a:satOff val="-18443"/>
                    <a:lumOff val="-82918"/>
                  </a:schemeClr>
                </a:solidFill>
                <a:uFillTx/>
                <a:latin typeface="Titillium WebSemiBold"/>
                <a:ea typeface="Titillium WebSemiBold"/>
                <a:cs typeface="Titillium WebSemiBold"/>
                <a:sym typeface="Titillium WebSemiBold"/>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3"/>
                    <a:lumOff val="-82918"/>
                    <a:alpha val="70145"/>
                  </a:schemeClr>
                </a:solidFill>
                <a:uFillTx/>
                <a:latin typeface="+mn-lt"/>
                <a:ea typeface="+mn-ea"/>
                <a:cs typeface="+mn-cs"/>
                <a:sym typeface="Titillium Web"/>
              </a:defRPr>
            </a:lvl9pPr>
          </a:lstStyle>
          <a:p>
            <a:r>
              <a:rPr lang="en-US">
                <a:latin typeface="+mn-lt"/>
                <a:ea typeface="+mn-ea"/>
                <a:cs typeface="+mn-ea"/>
                <a:sym typeface="+mn-lt"/>
              </a:rPr>
              <a:t>Respinsible for Conclusion part</a:t>
            </a:r>
            <a:endParaRPr lang="en-US">
              <a:latin typeface="+mn-lt"/>
              <a:ea typeface="+mn-ea"/>
              <a:cs typeface="+mn-ea"/>
              <a:sym typeface="+mn-lt"/>
            </a:endParaRPr>
          </a:p>
        </p:txBody>
      </p:sp>
      <p:sp>
        <p:nvSpPr>
          <p:cNvPr id="10" name="Shape 1965"/>
          <p:cNvSpPr>
            <a:spLocks noGrp="1"/>
          </p:cNvSpPr>
          <p:nvPr/>
        </p:nvSpPr>
        <p:spPr>
          <a:xfrm>
            <a:off x="13635990" y="10927715"/>
            <a:ext cx="8234680" cy="1270000"/>
          </a:xfrm>
          <a:prstGeom prst="rect">
            <a:avLst/>
          </a:prstGeom>
        </p:spPr>
        <p:txBody>
          <a:bodyPr numCol="1" spcCol="38100"/>
          <a:lstStyle>
            <a:lvl1pPr marL="0" marR="0" indent="0" algn="l" defTabSz="821690" rtl="0" latinLnBrk="0">
              <a:lnSpc>
                <a:spcPct val="13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1pPr>
            <a:lvl2pPr marL="0" marR="0" indent="228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2pPr>
            <a:lvl3pPr marL="0" marR="0" indent="457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3pPr>
            <a:lvl4pPr marL="0" marR="0" indent="685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4pPr>
            <a:lvl5pPr marL="0" marR="0" indent="9144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5pPr>
            <a:lvl6pPr marL="0" marR="0" indent="11430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6pPr>
            <a:lvl7pPr marL="0" marR="0" indent="13716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7pPr>
            <a:lvl8pPr marL="0" marR="0" indent="16002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8pPr>
            <a:lvl9pPr marL="0" marR="0" indent="1828800" algn="l" defTabSz="821690" rtl="0" latinLnBrk="0">
              <a:lnSpc>
                <a:spcPct val="100000"/>
              </a:lnSpc>
              <a:spcBef>
                <a:spcPts val="0"/>
              </a:spcBef>
              <a:spcAft>
                <a:spcPts val="0"/>
              </a:spcAft>
              <a:buClrTx/>
              <a:buSzTx/>
              <a:buFontTx/>
              <a:buNone/>
              <a:defRPr sz="3000" b="0" i="0" u="none" strike="noStrike" cap="none" spc="0" baseline="0">
                <a:ln>
                  <a:noFill/>
                </a:ln>
                <a:solidFill>
                  <a:schemeClr val="accent6">
                    <a:hueOff val="-2214564"/>
                    <a:satOff val="-18444"/>
                    <a:lumOff val="-82919"/>
                    <a:alpha val="70145"/>
                  </a:schemeClr>
                </a:solidFill>
                <a:uFillTx/>
                <a:latin typeface="+mn-lt"/>
                <a:ea typeface="+mn-ea"/>
                <a:cs typeface="+mn-cs"/>
                <a:sym typeface="Titillium Web"/>
              </a:defRPr>
            </a:lvl9pPr>
          </a:lstStyle>
          <a:p>
            <a:r>
              <a:rPr lang="en-US">
                <a:cs typeface="+mn-ea"/>
                <a:sym typeface="+mn-lt"/>
              </a:rPr>
              <a:t>basic description</a:t>
            </a:r>
            <a:endParaRPr 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1">
            <a:extLst>
              <a:ext uri="{28A0092B-C50C-407E-A947-70E740481C1C}">
                <a14:useLocalDpi xmlns:a14="http://schemas.microsoft.com/office/drawing/2010/main" val="0"/>
              </a:ext>
            </a:extLst>
          </a:blip>
          <a:srcRect l="20333" r="20333"/>
          <a:stretch>
            <a:fillRect/>
          </a:stretch>
        </p:blipFill>
        <p:spPr>
          <a:xfrm>
            <a:off x="15642960" y="4182289"/>
            <a:ext cx="5312039" cy="5272864"/>
          </a:xfrm>
        </p:spPr>
      </p:pic>
      <p:sp>
        <p:nvSpPr>
          <p:cNvPr id="2058" name="Shape 2058"/>
          <p:cNvSpPr>
            <a:spLocks noGrp="1"/>
          </p:cNvSpPr>
          <p:nvPr>
            <p:ph type="sldNum" sz="quarter" idx="2"/>
          </p:nvPr>
        </p:nvSpPr>
        <p:spPr>
          <a:xfrm>
            <a:off x="218670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059" name="Shape 2059"/>
          <p:cNvSpPr>
            <a:spLocks noGrp="1"/>
          </p:cNvSpPr>
          <p:nvPr>
            <p:ph type="title"/>
          </p:nvPr>
        </p:nvSpPr>
        <p:spPr>
          <a:xfrm>
            <a:off x="1524000" y="5212715"/>
            <a:ext cx="5384165" cy="1638935"/>
          </a:xfrm>
        </p:spPr>
        <p:txBody>
          <a:bodyPr/>
          <a:lstStyle/>
          <a:p>
            <a:r>
              <a:rPr lang="en-US" altLang="zh-CN" dirty="0">
                <a:cs typeface="+mn-ea"/>
                <a:sym typeface="+mn-lt"/>
              </a:rPr>
              <a:t>Conclusion</a:t>
            </a:r>
            <a:r>
              <a:rPr lang="zh-CN" altLang="en-US" dirty="0">
                <a:cs typeface="+mn-ea"/>
                <a:sym typeface="+mn-lt"/>
              </a:rPr>
              <a:t> </a:t>
            </a:r>
            <a:endParaRPr lang="zh-CN" altLang="en-US" dirty="0">
              <a:cs typeface="+mn-ea"/>
              <a:sym typeface="+mn-lt"/>
            </a:endParaRPr>
          </a:p>
        </p:txBody>
      </p:sp>
      <p:sp>
        <p:nvSpPr>
          <p:cNvPr id="2060" name="Shape 2060"/>
          <p:cNvSpPr>
            <a:spLocks noGrp="1"/>
          </p:cNvSpPr>
          <p:nvPr>
            <p:ph type="body" sz="quarter" idx="1"/>
          </p:nvPr>
        </p:nvSpPr>
        <p:spPr>
          <a:xfrm>
            <a:off x="5004435" y="7548245"/>
            <a:ext cx="7543165" cy="4293235"/>
          </a:xfrm>
        </p:spPr>
        <p:txBody>
          <a:bodyPr/>
          <a:lstStyle/>
          <a:p>
            <a:r>
              <a:rPr lang="en-US" sz="3600">
                <a:cs typeface="+mn-ea"/>
                <a:sym typeface="+mn-lt"/>
              </a:rPr>
              <a:t>	In conclusion to this topic, tools and equipment definitely improve the living conditions for the poor and disadvantaged. Any simple technology that is provided can help to alleviate poverty by a good step.</a:t>
            </a:r>
            <a:endParaRPr lang="en-US" sz="3600">
              <a:cs typeface="+mn-ea"/>
              <a:sym typeface="+mn-lt"/>
            </a:endParaRPr>
          </a:p>
        </p:txBody>
      </p:sp>
      <p:sp>
        <p:nvSpPr>
          <p:cNvPr id="2054" name="Shape 2054"/>
          <p:cNvSpPr>
            <a:spLocks noGrp="1"/>
          </p:cNvSpPr>
          <p:nvPr>
            <p:ph type="body" idx="14"/>
          </p:nvPr>
        </p:nvSpPr>
        <p:spPr>
          <a:xfrm>
            <a:off x="1523999" y="6858000"/>
            <a:ext cx="9143653" cy="497205"/>
          </a:xfrm>
        </p:spPr>
        <p:txBody>
          <a:bodyPr/>
          <a:lstStyle/>
          <a:p>
            <a:r>
              <a:rPr lang="en-US">
                <a:cs typeface="+mn-ea"/>
                <a:sym typeface="+mn-lt"/>
              </a:rPr>
              <a:t>my thoughts...</a:t>
            </a:r>
            <a:endParaRPr lang="en-US" dirty="0">
              <a:cs typeface="+mn-ea"/>
              <a:sym typeface="+mn-lt"/>
            </a:endParaRPr>
          </a:p>
        </p:txBody>
      </p:sp>
      <p:sp>
        <p:nvSpPr>
          <p:cNvPr id="2055" name="Shape 205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56" name="Shape 205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57" name="Shape 205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61" name="Shape 2061"/>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63" name="Shape 2063"/>
          <p:cNvSpPr/>
          <p:nvPr/>
        </p:nvSpPr>
        <p:spPr>
          <a:xfrm>
            <a:off x="15621000" y="4191000"/>
            <a:ext cx="5334000" cy="5334000"/>
          </a:xfrm>
          <a:prstGeom prst="rect">
            <a:avLst/>
          </a:prstGeom>
          <a:solidFill>
            <a:schemeClr val="accent6">
              <a:hueOff val="-2214564"/>
              <a:satOff val="-18445"/>
              <a:lumOff val="-82920"/>
              <a:alpha val="19777"/>
            </a:schemeClr>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dirty="0">
              <a:cs typeface="+mn-ea"/>
              <a:sym typeface="+mn-lt"/>
            </a:endParaRPr>
          </a:p>
        </p:txBody>
      </p:sp>
      <p:sp>
        <p:nvSpPr>
          <p:cNvPr id="2062" name="Shape 2062"/>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64" name="Shape 2064"/>
          <p:cNvSpPr/>
          <p:nvPr/>
        </p:nvSpPr>
        <p:spPr>
          <a:xfrm>
            <a:off x="16639292" y="5212852"/>
            <a:ext cx="3297416" cy="3290296"/>
          </a:xfrm>
          <a:custGeom>
            <a:avLst/>
            <a:gdLst/>
            <a:ahLst/>
            <a:cxnLst>
              <a:cxn ang="0">
                <a:pos x="wd2" y="hd2"/>
              </a:cxn>
              <a:cxn ang="5400000">
                <a:pos x="wd2" y="hd2"/>
              </a:cxn>
              <a:cxn ang="10800000">
                <a:pos x="wd2" y="hd2"/>
              </a:cxn>
              <a:cxn ang="16200000">
                <a:pos x="wd2" y="hd2"/>
              </a:cxn>
            </a:cxnLst>
            <a:rect l="0" t="0" r="r" b="b"/>
            <a:pathLst>
              <a:path w="21600" h="21600" extrusionOk="0">
                <a:moveTo>
                  <a:pt x="21564" y="21569"/>
                </a:moveTo>
                <a:lnTo>
                  <a:pt x="21600" y="21569"/>
                </a:lnTo>
                <a:lnTo>
                  <a:pt x="21564" y="21496"/>
                </a:lnTo>
                <a:lnTo>
                  <a:pt x="21564" y="36"/>
                </a:lnTo>
                <a:lnTo>
                  <a:pt x="12979" y="4325"/>
                </a:lnTo>
                <a:lnTo>
                  <a:pt x="10818" y="0"/>
                </a:lnTo>
                <a:lnTo>
                  <a:pt x="7212" y="7207"/>
                </a:lnTo>
                <a:lnTo>
                  <a:pt x="0" y="10816"/>
                </a:lnTo>
                <a:lnTo>
                  <a:pt x="4326" y="12981"/>
                </a:lnTo>
                <a:lnTo>
                  <a:pt x="31" y="21569"/>
                </a:lnTo>
                <a:lnTo>
                  <a:pt x="21491" y="21569"/>
                </a:lnTo>
                <a:lnTo>
                  <a:pt x="21564" y="21600"/>
                </a:lnTo>
                <a:lnTo>
                  <a:pt x="21564" y="21569"/>
                </a:lnTo>
                <a:close/>
                <a:moveTo>
                  <a:pt x="21450" y="218"/>
                </a:moveTo>
                <a:lnTo>
                  <a:pt x="21450" y="21268"/>
                </a:lnTo>
                <a:lnTo>
                  <a:pt x="13030" y="4429"/>
                </a:lnTo>
                <a:lnTo>
                  <a:pt x="21450" y="218"/>
                </a:lnTo>
                <a:close/>
                <a:moveTo>
                  <a:pt x="21377" y="21387"/>
                </a:moveTo>
                <a:lnTo>
                  <a:pt x="4476" y="12929"/>
                </a:lnTo>
                <a:lnTo>
                  <a:pt x="7295" y="7295"/>
                </a:lnTo>
                <a:lnTo>
                  <a:pt x="12927" y="4476"/>
                </a:lnTo>
                <a:lnTo>
                  <a:pt x="21377" y="21387"/>
                </a:lnTo>
                <a:close/>
                <a:moveTo>
                  <a:pt x="10818" y="249"/>
                </a:moveTo>
                <a:lnTo>
                  <a:pt x="12880" y="4377"/>
                </a:lnTo>
                <a:lnTo>
                  <a:pt x="7378" y="7124"/>
                </a:lnTo>
                <a:lnTo>
                  <a:pt x="10818" y="249"/>
                </a:lnTo>
                <a:close/>
                <a:moveTo>
                  <a:pt x="254" y="10816"/>
                </a:moveTo>
                <a:lnTo>
                  <a:pt x="7124" y="7378"/>
                </a:lnTo>
                <a:lnTo>
                  <a:pt x="4373" y="12877"/>
                </a:lnTo>
                <a:lnTo>
                  <a:pt x="254" y="10816"/>
                </a:lnTo>
                <a:close/>
                <a:moveTo>
                  <a:pt x="212" y="21449"/>
                </a:moveTo>
                <a:lnTo>
                  <a:pt x="4425" y="13033"/>
                </a:lnTo>
                <a:lnTo>
                  <a:pt x="21268" y="21449"/>
                </a:lnTo>
                <a:lnTo>
                  <a:pt x="212" y="2144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26"/>
          </p:nvPr>
        </p:nvSpPr>
        <p:spPr/>
      </p:sp>
      <p:sp>
        <p:nvSpPr>
          <p:cNvPr id="2265" name="Shape 2265"/>
          <p:cNvSpPr>
            <a:spLocks noGrp="1"/>
          </p:cNvSpPr>
          <p:nvPr>
            <p:ph type="sldNum" sz="quarter" idx="2"/>
          </p:nvPr>
        </p:nvSpPr>
        <p:spPr>
          <a:xfrm>
            <a:off x="218543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2269" name="Shape 2269"/>
          <p:cNvSpPr>
            <a:spLocks noGrp="1"/>
          </p:cNvSpPr>
          <p:nvPr>
            <p:ph type="title"/>
          </p:nvPr>
        </p:nvSpPr>
        <p:spPr>
          <a:xfrm>
            <a:off x="3048000" y="6324600"/>
            <a:ext cx="7429500" cy="1988185"/>
          </a:xfrm>
        </p:spPr>
        <p:txBody>
          <a:bodyPr/>
          <a:lstStyle/>
          <a:p>
            <a:r>
              <a:rPr lang="en-US">
                <a:cs typeface="+mn-ea"/>
                <a:sym typeface="+mn-lt"/>
              </a:rPr>
              <a:t>Opportunity</a:t>
            </a:r>
            <a:endParaRPr lang="en-US">
              <a:cs typeface="+mn-ea"/>
              <a:sym typeface="+mn-lt"/>
            </a:endParaRPr>
          </a:p>
        </p:txBody>
      </p:sp>
      <p:sp>
        <p:nvSpPr>
          <p:cNvPr id="2270" name="Shape 2270"/>
          <p:cNvSpPr>
            <a:spLocks noGrp="1"/>
          </p:cNvSpPr>
          <p:nvPr>
            <p:ph type="body" sz="quarter" idx="1"/>
          </p:nvPr>
        </p:nvSpPr>
        <p:spPr>
          <a:xfrm>
            <a:off x="3048000" y="8312785"/>
            <a:ext cx="6972935" cy="1344295"/>
          </a:xfrm>
        </p:spPr>
        <p:txBody>
          <a:bodyPr/>
          <a:lstStyle/>
          <a:p>
            <a:r>
              <a:rPr lang="en-US" sz="3600">
                <a:cs typeface="+mn-ea"/>
                <a:sym typeface="+mn-lt"/>
              </a:rPr>
              <a:t>Speech by Andrey Yamkovoy</a:t>
            </a:r>
            <a:endParaRPr lang="en-US" sz="3600">
              <a:cs typeface="+mn-ea"/>
              <a:sym typeface="+mn-lt"/>
            </a:endParaRPr>
          </a:p>
        </p:txBody>
      </p:sp>
      <p:sp>
        <p:nvSpPr>
          <p:cNvPr id="2271" name="Shape 2271"/>
          <p:cNvSpPr>
            <a:spLocks noGrp="1"/>
          </p:cNvSpPr>
          <p:nvPr>
            <p:ph type="body" idx="14"/>
          </p:nvPr>
        </p:nvSpPr>
        <p:spPr>
          <a:xfrm>
            <a:off x="17421790" y="896281"/>
            <a:ext cx="5136020" cy="8762013"/>
          </a:xfrm>
        </p:spPr>
        <p:txBody>
          <a:bodyPr/>
          <a:lstStyle/>
          <a:p>
            <a:r>
              <a:rPr lang="en-US">
                <a:latin typeface="+mn-lt"/>
                <a:ea typeface="+mn-ea"/>
                <a:cs typeface="+mn-ea"/>
                <a:sym typeface="+mn-lt"/>
              </a:rPr>
              <a:t>3</a:t>
            </a:r>
            <a:endParaRPr lang="en-US">
              <a:latin typeface="+mn-lt"/>
              <a:ea typeface="+mn-ea"/>
              <a:cs typeface="+mn-ea"/>
              <a:sym typeface="+mn-lt"/>
            </a:endParaRPr>
          </a:p>
        </p:txBody>
      </p:sp>
      <p:sp>
        <p:nvSpPr>
          <p:cNvPr id="2264" name="Shape 2264"/>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66" name="Shape 226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67" name="Shape 2267"/>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68" name="Shape 2268"/>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1">
            <a:extLst>
              <a:ext uri="{28A0092B-C50C-407E-A947-70E740481C1C}">
                <a14:useLocalDpi xmlns:a14="http://schemas.microsoft.com/office/drawing/2010/main" val="0"/>
              </a:ext>
            </a:extLst>
          </a:blip>
          <a:srcRect l="20333" r="20333"/>
          <a:stretch>
            <a:fillRect/>
          </a:stretch>
        </p:blipFill>
        <p:spPr>
          <a:xfrm>
            <a:off x="15621000" y="4191000"/>
            <a:ext cx="5334000" cy="5334000"/>
          </a:xfrm>
        </p:spPr>
      </p:pic>
      <p:sp>
        <p:nvSpPr>
          <p:cNvPr id="2068" name="Shape 2068"/>
          <p:cNvSpPr>
            <a:spLocks noGrp="1"/>
          </p:cNvSpPr>
          <p:nvPr>
            <p:ph type="body" idx="14"/>
          </p:nvPr>
        </p:nvSpPr>
        <p:spPr>
          <a:xfrm>
            <a:off x="3124200" y="5829935"/>
            <a:ext cx="2057400" cy="497205"/>
          </a:xfrm>
        </p:spPr>
        <p:txBody>
          <a:bodyPr wrap="square"/>
          <a:lstStyle/>
          <a:p>
            <a:r>
              <a:rPr lang="en-US">
                <a:cs typeface="+mn-ea"/>
                <a:sym typeface="+mn-lt"/>
              </a:rPr>
              <a:t>thoughts...</a:t>
            </a:r>
            <a:endParaRPr lang="en-US">
              <a:cs typeface="+mn-ea"/>
              <a:sym typeface="+mn-lt"/>
            </a:endParaRPr>
          </a:p>
        </p:txBody>
      </p:sp>
      <p:sp>
        <p:nvSpPr>
          <p:cNvPr id="2072" name="Shape 2072"/>
          <p:cNvSpPr>
            <a:spLocks noGrp="1"/>
          </p:cNvSpPr>
          <p:nvPr>
            <p:ph type="sldNum" sz="quarter" idx="2"/>
          </p:nvPr>
        </p:nvSpPr>
        <p:spPr>
          <a:xfrm>
            <a:off x="21867044" y="12753754"/>
            <a:ext cx="487312" cy="513601"/>
          </a:xfrm>
        </p:spPr>
        <p:txBody>
          <a:bodyPr/>
          <a:lstStyle/>
          <a:p>
            <a:fld id="{86CB4B4D-7CA3-9044-876B-883B54F8677D}" type="slidenum">
              <a:rPr lang="en-US" smtClean="0">
                <a:cs typeface="+mn-ea"/>
                <a:sym typeface="+mn-lt"/>
              </a:rPr>
            </a:fld>
            <a:endParaRPr lang="en-US">
              <a:cs typeface="+mn-ea"/>
              <a:sym typeface="+mn-lt"/>
            </a:endParaRPr>
          </a:p>
        </p:txBody>
      </p:sp>
      <p:sp>
        <p:nvSpPr>
          <p:cNvPr id="2073" name="Shape 2073"/>
          <p:cNvSpPr>
            <a:spLocks noGrp="1"/>
          </p:cNvSpPr>
          <p:nvPr>
            <p:ph type="title"/>
          </p:nvPr>
        </p:nvSpPr>
        <p:spPr>
          <a:xfrm>
            <a:off x="3301365" y="4191000"/>
            <a:ext cx="6096635" cy="1638935"/>
          </a:xfrm>
        </p:spPr>
        <p:txBody>
          <a:bodyPr/>
          <a:lstStyle/>
          <a:p>
            <a:r>
              <a:rPr lang="en-US" altLang="zh-CN" dirty="0">
                <a:cs typeface="+mn-ea"/>
                <a:sym typeface="+mn-lt"/>
              </a:rPr>
              <a:t>My Opinion</a:t>
            </a:r>
            <a:r>
              <a:rPr lang="zh-CN" altLang="en-US" dirty="0">
                <a:cs typeface="+mn-ea"/>
                <a:sym typeface="+mn-lt"/>
              </a:rPr>
              <a:t> </a:t>
            </a:r>
            <a:endParaRPr lang="zh-CN" altLang="en-US" dirty="0">
              <a:cs typeface="+mn-ea"/>
              <a:sym typeface="+mn-lt"/>
            </a:endParaRPr>
          </a:p>
        </p:txBody>
      </p:sp>
      <p:sp>
        <p:nvSpPr>
          <p:cNvPr id="2074" name="Shape 2074"/>
          <p:cNvSpPr>
            <a:spLocks noGrp="1"/>
          </p:cNvSpPr>
          <p:nvPr>
            <p:ph type="body" sz="quarter" idx="1"/>
          </p:nvPr>
        </p:nvSpPr>
        <p:spPr>
          <a:xfrm>
            <a:off x="1524000" y="7599045"/>
            <a:ext cx="8433435" cy="4598670"/>
          </a:xfrm>
        </p:spPr>
        <p:txBody>
          <a:bodyPr/>
          <a:lstStyle/>
          <a:p>
            <a:r>
              <a:rPr lang="en-US" sz="4400">
                <a:cs typeface="+mn-ea"/>
                <a:sym typeface="+mn-lt"/>
              </a:rPr>
              <a:t>	Technology does help the poor and disadvantaged by providing them with opportunities to do more and accomplish more of their goals and aims.</a:t>
            </a:r>
            <a:endParaRPr lang="en-US" sz="4400">
              <a:cs typeface="+mn-ea"/>
              <a:sym typeface="+mn-lt"/>
            </a:endParaRPr>
          </a:p>
        </p:txBody>
      </p:sp>
      <p:sp>
        <p:nvSpPr>
          <p:cNvPr id="2069" name="Shape 206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70" name="Shape 207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71" name="Shape 207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75" name="Shape 2075"/>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76" name="Shape 2076"/>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77" name="Shape 2077"/>
          <p:cNvSpPr/>
          <p:nvPr/>
        </p:nvSpPr>
        <p:spPr>
          <a:xfrm>
            <a:off x="15621000" y="4191000"/>
            <a:ext cx="5334000" cy="5334000"/>
          </a:xfrm>
          <a:prstGeom prst="rect">
            <a:avLst/>
          </a:prstGeom>
          <a:solidFill>
            <a:schemeClr val="accent6">
              <a:hueOff val="-2214564"/>
              <a:satOff val="-18445"/>
              <a:lumOff val="-82920"/>
              <a:alpha val="19777"/>
            </a:schemeClr>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078" name="Shape 2078"/>
          <p:cNvSpPr/>
          <p:nvPr/>
        </p:nvSpPr>
        <p:spPr>
          <a:xfrm>
            <a:off x="16639292" y="5212852"/>
            <a:ext cx="3297416" cy="3290296"/>
          </a:xfrm>
          <a:custGeom>
            <a:avLst/>
            <a:gdLst/>
            <a:ahLst/>
            <a:cxnLst>
              <a:cxn ang="0">
                <a:pos x="wd2" y="hd2"/>
              </a:cxn>
              <a:cxn ang="5400000">
                <a:pos x="wd2" y="hd2"/>
              </a:cxn>
              <a:cxn ang="10800000">
                <a:pos x="wd2" y="hd2"/>
              </a:cxn>
              <a:cxn ang="16200000">
                <a:pos x="wd2" y="hd2"/>
              </a:cxn>
            </a:cxnLst>
            <a:rect l="0" t="0" r="r" b="b"/>
            <a:pathLst>
              <a:path w="21600" h="21600" extrusionOk="0">
                <a:moveTo>
                  <a:pt x="21564" y="21569"/>
                </a:moveTo>
                <a:lnTo>
                  <a:pt x="21600" y="21569"/>
                </a:lnTo>
                <a:lnTo>
                  <a:pt x="21564" y="21496"/>
                </a:lnTo>
                <a:lnTo>
                  <a:pt x="21564" y="36"/>
                </a:lnTo>
                <a:lnTo>
                  <a:pt x="12979" y="4325"/>
                </a:lnTo>
                <a:lnTo>
                  <a:pt x="10818" y="0"/>
                </a:lnTo>
                <a:lnTo>
                  <a:pt x="7212" y="7207"/>
                </a:lnTo>
                <a:lnTo>
                  <a:pt x="0" y="10816"/>
                </a:lnTo>
                <a:lnTo>
                  <a:pt x="4326" y="12981"/>
                </a:lnTo>
                <a:lnTo>
                  <a:pt x="31" y="21569"/>
                </a:lnTo>
                <a:lnTo>
                  <a:pt x="21491" y="21569"/>
                </a:lnTo>
                <a:lnTo>
                  <a:pt x="21564" y="21600"/>
                </a:lnTo>
                <a:lnTo>
                  <a:pt x="21564" y="21569"/>
                </a:lnTo>
                <a:close/>
                <a:moveTo>
                  <a:pt x="21450" y="218"/>
                </a:moveTo>
                <a:lnTo>
                  <a:pt x="21450" y="21268"/>
                </a:lnTo>
                <a:lnTo>
                  <a:pt x="13030" y="4429"/>
                </a:lnTo>
                <a:lnTo>
                  <a:pt x="21450" y="218"/>
                </a:lnTo>
                <a:close/>
                <a:moveTo>
                  <a:pt x="21377" y="21387"/>
                </a:moveTo>
                <a:lnTo>
                  <a:pt x="4476" y="12929"/>
                </a:lnTo>
                <a:lnTo>
                  <a:pt x="7295" y="7295"/>
                </a:lnTo>
                <a:lnTo>
                  <a:pt x="12927" y="4476"/>
                </a:lnTo>
                <a:lnTo>
                  <a:pt x="21377" y="21387"/>
                </a:lnTo>
                <a:close/>
                <a:moveTo>
                  <a:pt x="10818" y="249"/>
                </a:moveTo>
                <a:lnTo>
                  <a:pt x="12880" y="4377"/>
                </a:lnTo>
                <a:lnTo>
                  <a:pt x="7378" y="7124"/>
                </a:lnTo>
                <a:lnTo>
                  <a:pt x="10818" y="249"/>
                </a:lnTo>
                <a:close/>
                <a:moveTo>
                  <a:pt x="254" y="10816"/>
                </a:moveTo>
                <a:lnTo>
                  <a:pt x="7124" y="7378"/>
                </a:lnTo>
                <a:lnTo>
                  <a:pt x="4373" y="12877"/>
                </a:lnTo>
                <a:lnTo>
                  <a:pt x="254" y="10816"/>
                </a:lnTo>
                <a:close/>
                <a:moveTo>
                  <a:pt x="212" y="21449"/>
                </a:moveTo>
                <a:lnTo>
                  <a:pt x="4425" y="13033"/>
                </a:lnTo>
                <a:lnTo>
                  <a:pt x="21268" y="21449"/>
                </a:lnTo>
                <a:lnTo>
                  <a:pt x="212" y="2144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Shape 1924"/>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25" name="Shape 1925"/>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26" name="Shape 192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27" name="Shape 1927"/>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932" name="Shape 1932"/>
          <p:cNvSpPr>
            <a:spLocks noGrp="1"/>
          </p:cNvSpPr>
          <p:nvPr>
            <p:ph type="body" idx="14"/>
          </p:nvPr>
        </p:nvSpPr>
        <p:spPr>
          <a:xfrm>
            <a:off x="14683283" y="3928111"/>
            <a:ext cx="8379916" cy="2015628"/>
          </a:xfrm>
        </p:spPr>
        <p:txBody>
          <a:bodyPr/>
          <a:lstStyle/>
          <a:p>
            <a:r>
              <a:rPr lang="en-US">
                <a:cs typeface="+mn-ea"/>
                <a:sym typeface="+mn-lt"/>
              </a:rPr>
              <a:t>This is often the case with countries or areas that have a lower Gross National Income. </a:t>
            </a:r>
            <a:endParaRPr lang="en-US">
              <a:cs typeface="+mn-ea"/>
              <a:sym typeface="+mn-lt"/>
            </a:endParaRPr>
          </a:p>
          <a:p>
            <a:r>
              <a:rPr lang="en-US">
                <a:cs typeface="+mn-ea"/>
                <a:sym typeface="+mn-lt"/>
              </a:rPr>
              <a:t>(Personal Anecdote)</a:t>
            </a:r>
            <a:endParaRPr lang="en-US">
              <a:cs typeface="+mn-ea"/>
              <a:sym typeface="+mn-lt"/>
            </a:endParaRPr>
          </a:p>
        </p:txBody>
      </p:sp>
      <p:sp>
        <p:nvSpPr>
          <p:cNvPr id="1936" name="Shape 1936"/>
          <p:cNvSpPr>
            <a:spLocks noGrp="1"/>
          </p:cNvSpPr>
          <p:nvPr>
            <p:ph type="body" idx="16"/>
          </p:nvPr>
        </p:nvSpPr>
        <p:spPr>
          <a:xfrm>
            <a:off x="8665845" y="4482783"/>
            <a:ext cx="5050155" cy="485140"/>
          </a:xfrm>
        </p:spPr>
        <p:txBody>
          <a:bodyPr wrap="square"/>
          <a:lstStyle/>
          <a:p>
            <a:pPr algn="r"/>
            <a:r>
              <a:rPr lang="is-IS" sz="3200">
                <a:cs typeface="+mn-ea"/>
                <a:sym typeface="+mn-lt"/>
              </a:rPr>
              <a:t>Gross National Income</a:t>
            </a:r>
            <a:endParaRPr lang="is-IS" sz="3200">
              <a:cs typeface="+mn-ea"/>
              <a:sym typeface="+mn-lt"/>
            </a:endParaRPr>
          </a:p>
        </p:txBody>
      </p:sp>
      <p:sp>
        <p:nvSpPr>
          <p:cNvPr id="1937" name="Shape 1937"/>
          <p:cNvSpPr>
            <a:spLocks noGrp="1"/>
          </p:cNvSpPr>
          <p:nvPr>
            <p:ph type="body" idx="17"/>
          </p:nvPr>
        </p:nvSpPr>
        <p:spPr>
          <a:xfrm>
            <a:off x="14683105" y="8522335"/>
            <a:ext cx="8380095" cy="3184525"/>
          </a:xfrm>
        </p:spPr>
        <p:txBody>
          <a:bodyPr/>
          <a:lstStyle/>
          <a:p>
            <a:r>
              <a:rPr lang="en-US">
                <a:cs typeface="+mn-ea"/>
                <a:sym typeface="+mn-lt"/>
              </a:rPr>
              <a:t>For example, through the opportunity provided of learning to program and use new technologies and getting higher-paying jobs, my parents gathered enough wealth to rise from poverty and move to Ireland.</a:t>
            </a:r>
            <a:endParaRPr lang="en-US">
              <a:cs typeface="+mn-ea"/>
              <a:sym typeface="+mn-lt"/>
            </a:endParaRPr>
          </a:p>
        </p:txBody>
      </p:sp>
      <p:sp>
        <p:nvSpPr>
          <p:cNvPr id="1940" name="Shape 1940"/>
          <p:cNvSpPr>
            <a:spLocks noGrp="1"/>
          </p:cNvSpPr>
          <p:nvPr>
            <p:ph type="body" idx="19"/>
          </p:nvPr>
        </p:nvSpPr>
        <p:spPr>
          <a:xfrm>
            <a:off x="9185910" y="9846945"/>
            <a:ext cx="4366260" cy="534035"/>
          </a:xfrm>
        </p:spPr>
        <p:txBody>
          <a:bodyPr wrap="square"/>
          <a:lstStyle/>
          <a:p>
            <a:pPr algn="r"/>
            <a:r>
              <a:rPr lang="en-US" altLang="is-IS" sz="3600">
                <a:cs typeface="+mn-ea"/>
                <a:sym typeface="+mn-lt"/>
              </a:rPr>
              <a:t>Personal E</a:t>
            </a:r>
            <a:r>
              <a:rPr lang="is-IS" sz="3600">
                <a:cs typeface="+mn-ea"/>
                <a:sym typeface="+mn-lt"/>
              </a:rPr>
              <a:t>xample</a:t>
            </a:r>
            <a:endParaRPr lang="is-IS" sz="3600">
              <a:cs typeface="+mn-ea"/>
              <a:sym typeface="+mn-lt"/>
            </a:endParaRPr>
          </a:p>
        </p:txBody>
      </p:sp>
      <p:sp>
        <p:nvSpPr>
          <p:cNvPr id="2026" name="Title 2025"/>
          <p:cNvSpPr>
            <a:spLocks noGrp="1"/>
          </p:cNvSpPr>
          <p:nvPr>
            <p:ph type="title"/>
          </p:nvPr>
        </p:nvSpPr>
        <p:spPr>
          <a:xfrm>
            <a:off x="1524000" y="756285"/>
            <a:ext cx="7339965" cy="6101715"/>
          </a:xfrm>
        </p:spPr>
        <p:txBody>
          <a:bodyPr>
            <a:normAutofit/>
          </a:bodyPr>
          <a:lstStyle/>
          <a:p>
            <a:r>
              <a:rPr lang="zh-CN" altLang="en-US" sz="6700" dirty="0">
                <a:cs typeface="+mn-ea"/>
                <a:sym typeface="+mn-lt"/>
              </a:rPr>
              <a:t>Technology provides opportunities for work when new, to rise from poverty.</a:t>
            </a:r>
            <a:r>
              <a:rPr lang="zh-CN" altLang="en-US" dirty="0">
                <a:cs typeface="+mn-ea"/>
                <a:sym typeface="+mn-lt"/>
              </a:rPr>
              <a:t> </a:t>
            </a:r>
            <a:endParaRPr lang="zh-CN" altLang="en-US" dirty="0">
              <a:cs typeface="+mn-ea"/>
              <a:sym typeface="+mn-lt"/>
            </a:endParaRPr>
          </a:p>
        </p:txBody>
      </p:sp>
      <p:sp>
        <p:nvSpPr>
          <p:cNvPr id="2060" name="Text Placeholder 2059"/>
          <p:cNvSpPr>
            <a:spLocks noGrp="1"/>
          </p:cNvSpPr>
          <p:nvPr>
            <p:ph type="body" sz="quarter" idx="23"/>
          </p:nvPr>
        </p:nvSpPr>
        <p:spPr>
          <a:xfrm>
            <a:off x="1525270" y="6877685"/>
            <a:ext cx="3148330" cy="599440"/>
          </a:xfrm>
        </p:spPr>
        <p:txBody>
          <a:bodyPr>
            <a:normAutofit/>
          </a:bodyPr>
          <a:lstStyle/>
          <a:p>
            <a:r>
              <a:rPr lang="en-US" dirty="0">
                <a:cs typeface="+mn-ea"/>
                <a:sym typeface="+mn-lt"/>
              </a:rPr>
              <a:t>/ saviour to job crisis</a:t>
            </a:r>
            <a:endParaRPr lang="en-US" dirty="0">
              <a:cs typeface="+mn-ea"/>
              <a:sym typeface="+mn-lt"/>
            </a:endParaRPr>
          </a:p>
        </p:txBody>
      </p:sp>
      <p:sp>
        <p:nvSpPr>
          <p:cNvPr id="1929" name="Shape 1929"/>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30" name="Shape 1930"/>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34" name="Shape 1934"/>
          <p:cNvSpPr/>
          <p:nvPr/>
        </p:nvSpPr>
        <p:spPr>
          <a:xfrm flipV="1">
            <a:off x="14200504" y="2774315"/>
            <a:ext cx="1" cy="10668000"/>
          </a:xfrm>
          <a:prstGeom prst="line">
            <a:avLst/>
          </a:prstGeom>
          <a:ln w="25400">
            <a:solidFill>
              <a:schemeClr val="accent5">
                <a:hueOff val="-116276"/>
                <a:satOff val="1298"/>
                <a:lumOff val="8132"/>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1935" name="Shape 1935"/>
          <p:cNvSpPr/>
          <p:nvPr/>
        </p:nvSpPr>
        <p:spPr>
          <a:xfrm flipV="1">
            <a:off x="13717904" y="4244340"/>
            <a:ext cx="1" cy="723900"/>
          </a:xfrm>
          <a:prstGeom prst="line">
            <a:avLst/>
          </a:prstGeom>
          <a:ln w="25400">
            <a:solidFill>
              <a:schemeClr val="accent5">
                <a:hueOff val="315652"/>
                <a:satOff val="-16548"/>
                <a:lumOff val="-24596"/>
              </a:schemeClr>
            </a:solidFill>
            <a:miter lim="400000"/>
            <a:tailEnd type="diamond"/>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1939" name="Shape 1939"/>
          <p:cNvSpPr/>
          <p:nvPr/>
        </p:nvSpPr>
        <p:spPr>
          <a:xfrm flipV="1">
            <a:off x="13715999" y="9733280"/>
            <a:ext cx="1" cy="762000"/>
          </a:xfrm>
          <a:prstGeom prst="line">
            <a:avLst/>
          </a:prstGeom>
          <a:ln w="25400">
            <a:solidFill>
              <a:schemeClr val="accent5">
                <a:hueOff val="315652"/>
                <a:satOff val="-16548"/>
                <a:lumOff val="-24596"/>
              </a:schemeClr>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Shape 2042"/>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44" name="Shape 2044"/>
          <p:cNvSpPr>
            <a:spLocks noGrp="1"/>
          </p:cNvSpPr>
          <p:nvPr>
            <p:ph type="sldNum" sz="quarter" idx="2"/>
          </p:nvPr>
        </p:nvSpPr>
        <p:spPr>
          <a:xfrm>
            <a:off x="21854344" y="12753754"/>
            <a:ext cx="487312" cy="513601"/>
          </a:xfrm>
        </p:spPr>
        <p:txBody>
          <a:bodyPr/>
          <a:lstStyle/>
          <a:p>
            <a:fld id="{86CB4B4D-7CA3-9044-876B-883B54F8677D}" type="slidenum">
              <a:rPr lang="cs-CZ" smtClean="0">
                <a:cs typeface="+mn-ea"/>
                <a:sym typeface="+mn-lt"/>
              </a:rPr>
            </a:fld>
            <a:endParaRPr lang="cs-CZ">
              <a:cs typeface="+mn-ea"/>
              <a:sym typeface="+mn-lt"/>
            </a:endParaRPr>
          </a:p>
        </p:txBody>
      </p:sp>
      <p:sp>
        <p:nvSpPr>
          <p:cNvPr id="2047" name="Shape 2047"/>
          <p:cNvSpPr>
            <a:spLocks noGrp="1"/>
          </p:cNvSpPr>
          <p:nvPr>
            <p:ph type="title"/>
          </p:nvPr>
        </p:nvSpPr>
        <p:spPr>
          <a:xfrm>
            <a:off x="1524000" y="1524000"/>
            <a:ext cx="13716000" cy="3553460"/>
          </a:xfrm>
        </p:spPr>
        <p:txBody>
          <a:bodyPr/>
          <a:lstStyle>
            <a:lvl1pPr defTabSz="796925">
              <a:defRPr sz="10475"/>
            </a:lvl1pPr>
          </a:lstStyle>
          <a:p>
            <a:r>
              <a:rPr lang="en-US" altLang="zh-CN" dirty="0">
                <a:cs typeface="+mn-ea"/>
                <a:sym typeface="+mn-lt"/>
              </a:rPr>
              <a:t>A</a:t>
            </a:r>
            <a:r>
              <a:rPr lang="zh-CN" altLang="en-US" dirty="0">
                <a:cs typeface="+mn-ea"/>
                <a:sym typeface="+mn-lt"/>
              </a:rPr>
              <a:t>ccess to </a:t>
            </a:r>
            <a:r>
              <a:rPr lang="en-US" altLang="zh-CN" dirty="0">
                <a:cs typeface="+mn-ea"/>
                <a:sym typeface="+mn-lt"/>
              </a:rPr>
              <a:t>E</a:t>
            </a:r>
            <a:r>
              <a:rPr lang="zh-CN" altLang="en-US" dirty="0">
                <a:cs typeface="+mn-ea"/>
                <a:sym typeface="+mn-lt"/>
              </a:rPr>
              <a:t>ducation </a:t>
            </a:r>
            <a:endParaRPr lang="zh-CN" altLang="en-US" dirty="0">
              <a:cs typeface="+mn-ea"/>
              <a:sym typeface="+mn-lt"/>
            </a:endParaRPr>
          </a:p>
        </p:txBody>
      </p:sp>
      <p:sp>
        <p:nvSpPr>
          <p:cNvPr id="2048" name="Shape 2048"/>
          <p:cNvSpPr>
            <a:spLocks noGrp="1"/>
          </p:cNvSpPr>
          <p:nvPr>
            <p:ph type="body" sz="quarter" idx="1"/>
          </p:nvPr>
        </p:nvSpPr>
        <p:spPr>
          <a:xfrm>
            <a:off x="10868660" y="8382000"/>
            <a:ext cx="11229340" cy="4165600"/>
          </a:xfrm>
        </p:spPr>
        <p:txBody>
          <a:bodyPr/>
          <a:lstStyle/>
          <a:p>
            <a:r>
              <a:rPr lang="en-US" sz="4000">
                <a:cs typeface="+mn-ea"/>
                <a:sym typeface="+mn-lt"/>
              </a:rPr>
              <a:t>Technology provides not only the rich but also the poor access to education and connection to their families even when separated due to unfortunate reasons.</a:t>
            </a:r>
            <a:endParaRPr lang="en-US" sz="4000">
              <a:cs typeface="+mn-ea"/>
              <a:sym typeface="+mn-lt"/>
            </a:endParaRPr>
          </a:p>
          <a:p>
            <a:endParaRPr lang="en-US" sz="3600">
              <a:cs typeface="+mn-ea"/>
              <a:sym typeface="+mn-lt"/>
            </a:endParaRPr>
          </a:p>
        </p:txBody>
      </p:sp>
      <p:sp>
        <p:nvSpPr>
          <p:cNvPr id="2045" name="Shape 204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46" name="Shape 204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49" name="Shape 2049"/>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050" name="Shape 205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24000" y="756285"/>
            <a:ext cx="7332980" cy="6964045"/>
          </a:xfrm>
        </p:spPr>
        <p:txBody>
          <a:bodyPr>
            <a:noAutofit/>
          </a:bodyPr>
          <a:p>
            <a:r>
              <a:rPr lang="en-US" altLang="zh-CN" sz="4000"/>
              <a:t>	</a:t>
            </a:r>
            <a:r>
              <a:rPr lang="zh-CN" altLang="en-US" sz="4800"/>
              <a:t>At this time simple technology like phones and laptops are invaluable to people of less wealth as they are easy to use,don't require a lot of space and have all the tools necessary for online learning.</a:t>
            </a:r>
            <a:endParaRPr lang="zh-CN" altLang="en-US" sz="4800"/>
          </a:p>
        </p:txBody>
      </p:sp>
      <p:sp>
        <p:nvSpPr>
          <p:cNvPr id="5" name="文本占位符 4"/>
          <p:cNvSpPr>
            <a:spLocks noGrp="1"/>
          </p:cNvSpPr>
          <p:nvPr>
            <p:ph type="body" sz="quarter" idx="1"/>
          </p:nvPr>
        </p:nvSpPr>
        <p:spPr>
          <a:xfrm>
            <a:off x="14194790" y="7720330"/>
            <a:ext cx="8592820" cy="4990465"/>
          </a:xfrm>
        </p:spPr>
        <p:txBody>
          <a:bodyPr/>
          <a:p>
            <a:r>
              <a:rPr lang="zh-CN" altLang="en-US" sz="4800"/>
              <a:t>This is easily noticeable during the current crises where many students are learning from home on their technology.</a:t>
            </a:r>
            <a:endParaRPr lang="zh-CN" altLang="en-US" sz="4800"/>
          </a:p>
        </p:txBody>
      </p:sp>
      <p:pic>
        <p:nvPicPr>
          <p:cNvPr id="7" name="图片 6" descr="微信图片_20200710221102"/>
          <p:cNvPicPr>
            <a:picLocks noChangeAspect="1"/>
          </p:cNvPicPr>
          <p:nvPr/>
        </p:nvPicPr>
        <p:blipFill>
          <a:blip r:embed="rId1"/>
          <a:stretch>
            <a:fillRect/>
          </a:stretch>
        </p:blipFill>
        <p:spPr>
          <a:xfrm>
            <a:off x="9161145" y="1609090"/>
            <a:ext cx="5033645" cy="711962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 name="Shape 2399"/>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2400" name="Shape 2400"/>
          <p:cNvSpPr>
            <a:spLocks noGrp="1"/>
          </p:cNvSpPr>
          <p:nvPr>
            <p:ph type="title"/>
          </p:nvPr>
        </p:nvSpPr>
        <p:spPr/>
        <p:txBody>
          <a:bodyPr/>
          <a:lstStyle/>
          <a:p>
            <a:r>
              <a:rPr lang="en-US">
                <a:cs typeface="+mn-ea"/>
                <a:sym typeface="+mn-lt"/>
              </a:rPr>
              <a:t> Technology provides a way to be heard.</a:t>
            </a:r>
            <a:endParaRPr lang="en-US">
              <a:cs typeface="+mn-ea"/>
              <a:sym typeface="+mn-lt"/>
            </a:endParaRPr>
          </a:p>
        </p:txBody>
      </p:sp>
      <p:sp>
        <p:nvSpPr>
          <p:cNvPr id="29" name="Text Placeholder 28"/>
          <p:cNvSpPr>
            <a:spLocks noGrp="1"/>
          </p:cNvSpPr>
          <p:nvPr>
            <p:ph type="body" sz="quarter" idx="14"/>
          </p:nvPr>
        </p:nvSpPr>
        <p:spPr/>
        <p:txBody>
          <a:bodyPr/>
          <a:lstStyle/>
          <a:p>
            <a:endParaRPr lang="en-US">
              <a:cs typeface="+mn-ea"/>
              <a:sym typeface="+mn-lt"/>
            </a:endParaRPr>
          </a:p>
        </p:txBody>
      </p:sp>
      <p:sp>
        <p:nvSpPr>
          <p:cNvPr id="2403" name="Shape 2403"/>
          <p:cNvSpPr>
            <a:spLocks noGrp="1"/>
          </p:cNvSpPr>
          <p:nvPr>
            <p:ph type="body" idx="15"/>
          </p:nvPr>
        </p:nvSpPr>
        <p:spPr>
          <a:xfrm>
            <a:off x="10668000" y="8143875"/>
            <a:ext cx="3683000" cy="2660015"/>
          </a:xfrm>
        </p:spPr>
        <p:txBody>
          <a:bodyPr/>
          <a:lstStyle/>
          <a:p>
            <a:r>
              <a:rPr lang="en-US">
                <a:cs typeface="+mn-ea"/>
                <a:sym typeface="+mn-lt"/>
              </a:rPr>
              <a:t>Technology helps the problems of the poor and disadvantaged be heard and known about.</a:t>
            </a:r>
            <a:endParaRPr lang="en-US">
              <a:cs typeface="+mn-ea"/>
              <a:sym typeface="+mn-lt"/>
            </a:endParaRPr>
          </a:p>
        </p:txBody>
      </p:sp>
      <p:sp>
        <p:nvSpPr>
          <p:cNvPr id="30" name="Text Placeholder 29"/>
          <p:cNvSpPr>
            <a:spLocks noGrp="1"/>
          </p:cNvSpPr>
          <p:nvPr>
            <p:ph type="body" sz="quarter" idx="16"/>
          </p:nvPr>
        </p:nvSpPr>
        <p:spPr/>
        <p:txBody>
          <a:bodyPr/>
          <a:lstStyle/>
          <a:p>
            <a:endParaRPr lang="en-US">
              <a:cs typeface="+mn-ea"/>
              <a:sym typeface="+mn-lt"/>
            </a:endParaRPr>
          </a:p>
        </p:txBody>
      </p:sp>
      <p:sp>
        <p:nvSpPr>
          <p:cNvPr id="2405" name="Shape 2405"/>
          <p:cNvSpPr>
            <a:spLocks noGrp="1"/>
          </p:cNvSpPr>
          <p:nvPr>
            <p:ph type="body" idx="17"/>
          </p:nvPr>
        </p:nvSpPr>
        <p:spPr/>
        <p:txBody>
          <a:bodyPr/>
          <a:lstStyle/>
          <a:p>
            <a:r>
              <a:rPr lang="en-US">
                <a:cs typeface="+mn-ea"/>
                <a:sym typeface="+mn-lt"/>
              </a:rPr>
              <a:t>Through the use of online platforms, it is far easier to get in contact with helplines and let people know about the problems that are currently happening.</a:t>
            </a:r>
            <a:endParaRPr lang="en-US">
              <a:cs typeface="+mn-ea"/>
              <a:sym typeface="+mn-lt"/>
            </a:endParaRPr>
          </a:p>
        </p:txBody>
      </p:sp>
      <p:sp>
        <p:nvSpPr>
          <p:cNvPr id="31" name="Text Placeholder 30"/>
          <p:cNvSpPr>
            <a:spLocks noGrp="1"/>
          </p:cNvSpPr>
          <p:nvPr>
            <p:ph type="body" sz="quarter" idx="18"/>
          </p:nvPr>
        </p:nvSpPr>
        <p:spPr/>
        <p:txBody>
          <a:bodyPr/>
          <a:lstStyle/>
          <a:p>
            <a:endParaRPr lang="en-US">
              <a:cs typeface="+mn-ea"/>
              <a:sym typeface="+mn-lt"/>
            </a:endParaRPr>
          </a:p>
        </p:txBody>
      </p:sp>
      <p:sp>
        <p:nvSpPr>
          <p:cNvPr id="2407" name="Shape 2407"/>
          <p:cNvSpPr>
            <a:spLocks noGrp="1"/>
          </p:cNvSpPr>
          <p:nvPr>
            <p:ph type="body" idx="19"/>
          </p:nvPr>
        </p:nvSpPr>
        <p:spPr/>
        <p:txBody>
          <a:bodyPr/>
          <a:lstStyle/>
          <a:p>
            <a:r>
              <a:rPr lang="en-US">
                <a:cs typeface="+mn-ea"/>
                <a:sym typeface="+mn-lt"/>
              </a:rPr>
              <a:t> It is also helpful for people's mental health to be able to be heard and have somewhere to vent and get help to deal with different problems.</a:t>
            </a:r>
            <a:endParaRPr lang="en-US">
              <a:cs typeface="+mn-ea"/>
              <a:sym typeface="+mn-lt"/>
            </a:endParaRPr>
          </a:p>
        </p:txBody>
      </p:sp>
      <p:sp>
        <p:nvSpPr>
          <p:cNvPr id="2408" name="Shape 2408"/>
          <p:cNvSpPr>
            <a:spLocks noGrp="1"/>
          </p:cNvSpPr>
          <p:nvPr>
            <p:ph type="body" idx="20"/>
          </p:nvPr>
        </p:nvSpPr>
        <p:spPr>
          <a:xfrm>
            <a:off x="10668000" y="7527925"/>
            <a:ext cx="3683000" cy="621665"/>
          </a:xfrm>
        </p:spPr>
        <p:txBody>
          <a:bodyPr/>
          <a:lstStyle/>
          <a:p>
            <a:r>
              <a:rPr lang="en-US">
                <a:cs typeface="+mn-ea"/>
                <a:sym typeface="+mn-lt"/>
              </a:rPr>
              <a:t>hear and know</a:t>
            </a:r>
            <a:endParaRPr lang="en-US">
              <a:cs typeface="+mn-ea"/>
              <a:sym typeface="+mn-lt"/>
            </a:endParaRPr>
          </a:p>
        </p:txBody>
      </p:sp>
      <p:sp>
        <p:nvSpPr>
          <p:cNvPr id="2409" name="Shape 2409"/>
          <p:cNvSpPr>
            <a:spLocks noGrp="1"/>
          </p:cNvSpPr>
          <p:nvPr>
            <p:ph type="body" idx="21"/>
          </p:nvPr>
        </p:nvSpPr>
        <p:spPr>
          <a:xfrm>
            <a:off x="14922500" y="7532786"/>
            <a:ext cx="3683000" cy="621665"/>
          </a:xfrm>
        </p:spPr>
        <p:txBody>
          <a:bodyPr/>
          <a:lstStyle/>
          <a:p>
            <a:r>
              <a:rPr lang="en-US">
                <a:cs typeface="+mn-ea"/>
                <a:sym typeface="+mn-lt"/>
              </a:rPr>
              <a:t>online platform</a:t>
            </a:r>
            <a:endParaRPr lang="en-US">
              <a:cs typeface="+mn-ea"/>
              <a:sym typeface="+mn-lt"/>
            </a:endParaRPr>
          </a:p>
        </p:txBody>
      </p:sp>
      <p:sp>
        <p:nvSpPr>
          <p:cNvPr id="2410" name="Shape 2410"/>
          <p:cNvSpPr>
            <a:spLocks noGrp="1"/>
          </p:cNvSpPr>
          <p:nvPr>
            <p:ph type="body" idx="22"/>
          </p:nvPr>
        </p:nvSpPr>
        <p:spPr>
          <a:xfrm>
            <a:off x="19177000" y="7527925"/>
            <a:ext cx="3683000" cy="621665"/>
          </a:xfrm>
        </p:spPr>
        <p:txBody>
          <a:bodyPr/>
          <a:lstStyle/>
          <a:p>
            <a:r>
              <a:rPr lang="en-US">
                <a:cs typeface="+mn-ea"/>
                <a:sym typeface="+mn-lt"/>
              </a:rPr>
              <a:t>Mental health</a:t>
            </a:r>
            <a:endParaRPr lang="en-US">
              <a:cs typeface="+mn-ea"/>
              <a:sym typeface="+mn-lt"/>
            </a:endParaRPr>
          </a:p>
        </p:txBody>
      </p:sp>
      <p:sp>
        <p:nvSpPr>
          <p:cNvPr id="2391" name="Shape 2391"/>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2" name="Shape 2392"/>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3" name="Shape 2393"/>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4" name="Shape 2394"/>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5" name="Shape 2395"/>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6" name="Shape 2396"/>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7" name="Shape 2397"/>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8" name="Shape 2398"/>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411" name="Shape 2411"/>
          <p:cNvSpPr/>
          <p:nvPr/>
        </p:nvSpPr>
        <p:spPr>
          <a:xfrm>
            <a:off x="11113102" y="6228353"/>
            <a:ext cx="506696" cy="454114"/>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412" name="Shape 2412"/>
          <p:cNvSpPr/>
          <p:nvPr/>
        </p:nvSpPr>
        <p:spPr>
          <a:xfrm>
            <a:off x="15387271" y="6180997"/>
            <a:ext cx="521037" cy="523427"/>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413" name="Shape 2413"/>
          <p:cNvSpPr/>
          <p:nvPr/>
        </p:nvSpPr>
        <p:spPr>
          <a:xfrm>
            <a:off x="19601837" y="6170686"/>
            <a:ext cx="547328" cy="518648"/>
          </a:xfrm>
          <a:custGeom>
            <a:avLst/>
            <a:gdLst/>
            <a:ahLst/>
            <a:cxnLst>
              <a:cxn ang="0">
                <a:pos x="wd2" y="hd2"/>
              </a:cxn>
              <a:cxn ang="5400000">
                <a:pos x="wd2" y="hd2"/>
              </a:cxn>
              <a:cxn ang="10800000">
                <a:pos x="wd2" y="hd2"/>
              </a:cxn>
              <a:cxn ang="16200000">
                <a:pos x="wd2" y="hd2"/>
              </a:cxn>
            </a:cxnLst>
            <a:rect l="0" t="0" r="r" b="b"/>
            <a:pathLst>
              <a:path w="21600" h="21600" extrusionOk="0">
                <a:moveTo>
                  <a:pt x="13394" y="8262"/>
                </a:moveTo>
                <a:lnTo>
                  <a:pt x="21600" y="8262"/>
                </a:lnTo>
                <a:lnTo>
                  <a:pt x="14997" y="13338"/>
                </a:lnTo>
                <a:lnTo>
                  <a:pt x="17544" y="21600"/>
                </a:lnTo>
                <a:lnTo>
                  <a:pt x="10847" y="16424"/>
                </a:lnTo>
                <a:lnTo>
                  <a:pt x="4150" y="21600"/>
                </a:lnTo>
                <a:lnTo>
                  <a:pt x="6697" y="13338"/>
                </a:lnTo>
                <a:lnTo>
                  <a:pt x="0" y="8262"/>
                </a:lnTo>
                <a:lnTo>
                  <a:pt x="8300" y="8262"/>
                </a:lnTo>
                <a:lnTo>
                  <a:pt x="10847" y="0"/>
                </a:lnTo>
                <a:lnTo>
                  <a:pt x="13394" y="8262"/>
                </a:lnTo>
                <a:close/>
                <a:moveTo>
                  <a:pt x="14148" y="13637"/>
                </a:moveTo>
                <a:lnTo>
                  <a:pt x="13960" y="13040"/>
                </a:lnTo>
                <a:lnTo>
                  <a:pt x="19148" y="9058"/>
                </a:lnTo>
                <a:lnTo>
                  <a:pt x="12828" y="9058"/>
                </a:lnTo>
                <a:lnTo>
                  <a:pt x="10847" y="2787"/>
                </a:lnTo>
                <a:lnTo>
                  <a:pt x="8866" y="9058"/>
                </a:lnTo>
                <a:lnTo>
                  <a:pt x="2547" y="9058"/>
                </a:lnTo>
                <a:lnTo>
                  <a:pt x="7169" y="12641"/>
                </a:lnTo>
                <a:lnTo>
                  <a:pt x="7640" y="13040"/>
                </a:lnTo>
                <a:lnTo>
                  <a:pt x="5659" y="19410"/>
                </a:lnTo>
                <a:lnTo>
                  <a:pt x="10847" y="15429"/>
                </a:lnTo>
                <a:lnTo>
                  <a:pt x="16035" y="19410"/>
                </a:lnTo>
                <a:lnTo>
                  <a:pt x="14148" y="13637"/>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 name="Shape 2400"/>
          <p:cNvSpPr>
            <a:spLocks noGrp="1"/>
          </p:cNvSpPr>
          <p:nvPr/>
        </p:nvSpPr>
        <p:spPr>
          <a:xfrm>
            <a:off x="940435" y="7721600"/>
            <a:ext cx="8374380" cy="4925060"/>
          </a:xfrm>
          <a:prstGeom prst="rect">
            <a:avLst/>
          </a:prstGeom>
          <a:ln w="12700">
            <a:miter lim="400000"/>
          </a:ln>
        </p:spPr>
        <p:txBody>
          <a:bodyPr lIns="50800" tIns="50800" rIns="50800" bIns="50800" anchor="ctr">
            <a:normAutofit/>
          </a:bodyPr>
          <a:lstStyle>
            <a:lvl1pPr marL="0" marR="0" indent="0" algn="l" defTabSz="82169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Titillium Web"/>
              </a:defRPr>
            </a:lvl1pPr>
            <a:lvl2pPr marL="0" marR="0" indent="228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2pPr>
            <a:lvl3pPr marL="0" marR="0" indent="457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3pPr>
            <a:lvl4pPr marL="0" marR="0" indent="685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4pPr>
            <a:lvl5pPr marL="0" marR="0" indent="9144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5pPr>
            <a:lvl6pPr marL="0" marR="0" indent="11430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6pPr>
            <a:lvl7pPr marL="0" marR="0" indent="1371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7pPr>
            <a:lvl8pPr marL="0" marR="0" indent="1600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8pPr>
            <a:lvl9pPr marL="0" marR="0" indent="1828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4"/>
                    <a:lumOff val="-82919"/>
                  </a:schemeClr>
                </a:solidFill>
                <a:uFillTx/>
                <a:latin typeface="+mn-lt"/>
                <a:ea typeface="+mn-ea"/>
                <a:cs typeface="+mn-cs"/>
                <a:sym typeface="Titillium Web"/>
              </a:defRPr>
            </a:lvl9pPr>
          </a:lstStyle>
          <a:p>
            <a:r>
              <a:rPr lang="en-US" sz="6600">
                <a:cs typeface="+mn-ea"/>
                <a:sym typeface="+mn-lt"/>
              </a:rPr>
              <a:t> 	Generally, many problems are not thought of due to ignorance.</a:t>
            </a:r>
            <a:endParaRPr lang="en-US" sz="66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1" name="Shape 2501"/>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502" name="Shape 2502"/>
          <p:cNvSpPr>
            <a:spLocks noGrp="1"/>
          </p:cNvSpPr>
          <p:nvPr>
            <p:ph type="sldNum" sz="quarter" idx="2"/>
          </p:nvPr>
        </p:nvSpPr>
        <p:spPr>
          <a:xfrm>
            <a:off x="218543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2511" name="Shape 2511"/>
          <p:cNvSpPr>
            <a:spLocks noGrp="1"/>
          </p:cNvSpPr>
          <p:nvPr>
            <p:ph type="body" idx="18"/>
          </p:nvPr>
        </p:nvSpPr>
        <p:spPr>
          <a:xfrm>
            <a:off x="1524000" y="4384675"/>
            <a:ext cx="6978650" cy="3411220"/>
          </a:xfrm>
        </p:spPr>
        <p:txBody>
          <a:bodyPr/>
          <a:lstStyle/>
          <a:p>
            <a:r>
              <a:rPr lang="en-US" sz="3200">
                <a:cs typeface="+mn-ea"/>
                <a:sym typeface="+mn-lt"/>
              </a:rPr>
              <a:t>	For example, the service of transportation costs less, making it more available as it is easier to accomplish due to the help of technology. </a:t>
            </a:r>
            <a:endParaRPr lang="en-US" sz="3200">
              <a:cs typeface="+mn-ea"/>
              <a:sym typeface="+mn-lt"/>
            </a:endParaRPr>
          </a:p>
        </p:txBody>
      </p:sp>
      <p:sp>
        <p:nvSpPr>
          <p:cNvPr id="2512" name="Shape 2512"/>
          <p:cNvSpPr>
            <a:spLocks noGrp="1"/>
          </p:cNvSpPr>
          <p:nvPr>
            <p:ph type="body" idx="19"/>
          </p:nvPr>
        </p:nvSpPr>
        <p:spPr/>
        <p:txBody>
          <a:bodyPr/>
          <a:lstStyle/>
          <a:p>
            <a:r>
              <a:rPr lang="en-US">
                <a:latin typeface="+mn-lt"/>
                <a:ea typeface="+mn-ea"/>
                <a:cs typeface="+mn-ea"/>
                <a:sym typeface="+mn-lt"/>
              </a:rPr>
              <a:t>Transportation</a:t>
            </a:r>
            <a:endParaRPr lang="en-US">
              <a:latin typeface="+mn-lt"/>
              <a:ea typeface="+mn-ea"/>
              <a:cs typeface="+mn-ea"/>
              <a:sym typeface="+mn-lt"/>
            </a:endParaRPr>
          </a:p>
        </p:txBody>
      </p:sp>
      <p:sp>
        <p:nvSpPr>
          <p:cNvPr id="2513" name="Shape 2513"/>
          <p:cNvSpPr>
            <a:spLocks noGrp="1"/>
          </p:cNvSpPr>
          <p:nvPr>
            <p:ph type="body" idx="20"/>
          </p:nvPr>
        </p:nvSpPr>
        <p:spPr>
          <a:xfrm>
            <a:off x="1524000" y="8964930"/>
            <a:ext cx="7511415" cy="3789045"/>
          </a:xfrm>
        </p:spPr>
        <p:txBody>
          <a:bodyPr/>
          <a:lstStyle/>
          <a:p>
            <a:r>
              <a:rPr lang="en-US" sz="3200">
                <a:cs typeface="+mn-ea"/>
                <a:sym typeface="+mn-lt"/>
              </a:rPr>
              <a:t>	The cost of public transport goes down due to its effectiveness in transporting large amounts of people thus making it available to those of lower income.</a:t>
            </a:r>
            <a:endParaRPr lang="en-US" sz="3200">
              <a:cs typeface="+mn-ea"/>
              <a:sym typeface="+mn-lt"/>
            </a:endParaRPr>
          </a:p>
        </p:txBody>
      </p:sp>
      <p:sp>
        <p:nvSpPr>
          <p:cNvPr id="2514" name="Shape 2514"/>
          <p:cNvSpPr>
            <a:spLocks noGrp="1"/>
          </p:cNvSpPr>
          <p:nvPr>
            <p:ph type="body" idx="21"/>
          </p:nvPr>
        </p:nvSpPr>
        <p:spPr/>
        <p:txBody>
          <a:bodyPr/>
          <a:lstStyle/>
          <a:p>
            <a:r>
              <a:rPr lang="en-US">
                <a:latin typeface="+mn-lt"/>
                <a:ea typeface="+mn-ea"/>
                <a:cs typeface="+mn-ea"/>
                <a:sym typeface="+mn-lt"/>
              </a:rPr>
              <a:t>Opportunities</a:t>
            </a:r>
            <a:endParaRPr lang="en-US">
              <a:latin typeface="+mn-lt"/>
              <a:ea typeface="+mn-ea"/>
              <a:cs typeface="+mn-ea"/>
              <a:sym typeface="+mn-lt"/>
            </a:endParaRPr>
          </a:p>
        </p:txBody>
      </p:sp>
      <p:sp>
        <p:nvSpPr>
          <p:cNvPr id="2515" name="Shape 2515"/>
          <p:cNvSpPr>
            <a:spLocks noGrp="1"/>
          </p:cNvSpPr>
          <p:nvPr>
            <p:ph type="body" idx="22"/>
          </p:nvPr>
        </p:nvSpPr>
        <p:spPr>
          <a:xfrm>
            <a:off x="18796000" y="4384675"/>
            <a:ext cx="4064000" cy="4345940"/>
          </a:xfrm>
        </p:spPr>
        <p:txBody>
          <a:bodyPr/>
          <a:lstStyle/>
          <a:p>
            <a:r>
              <a:rPr lang="en-US" sz="3200">
                <a:cs typeface="+mn-ea"/>
                <a:sym typeface="+mn-lt"/>
              </a:rPr>
              <a:t>E.g  Cost of flights is far lower than previously.</a:t>
            </a:r>
            <a:endParaRPr lang="en-US" sz="3200">
              <a:cs typeface="+mn-ea"/>
              <a:sym typeface="+mn-lt"/>
            </a:endParaRPr>
          </a:p>
        </p:txBody>
      </p:sp>
      <p:sp>
        <p:nvSpPr>
          <p:cNvPr id="2516" name="Shape 2516"/>
          <p:cNvSpPr>
            <a:spLocks noGrp="1"/>
          </p:cNvSpPr>
          <p:nvPr>
            <p:ph type="body" idx="23"/>
          </p:nvPr>
        </p:nvSpPr>
        <p:spPr/>
        <p:txBody>
          <a:bodyPr/>
          <a:lstStyle/>
          <a:p>
            <a:r>
              <a:rPr lang="en-US">
                <a:latin typeface="+mn-lt"/>
                <a:ea typeface="+mn-ea"/>
                <a:cs typeface="+mn-ea"/>
                <a:sym typeface="+mn-lt"/>
              </a:rPr>
              <a:t>E.g</a:t>
            </a:r>
            <a:endParaRPr lang="en-US">
              <a:latin typeface="+mn-lt"/>
              <a:ea typeface="+mn-ea"/>
              <a:cs typeface="+mn-ea"/>
              <a:sym typeface="+mn-lt"/>
            </a:endParaRPr>
          </a:p>
        </p:txBody>
      </p:sp>
      <p:sp>
        <p:nvSpPr>
          <p:cNvPr id="2510" name="Shape 2510"/>
          <p:cNvSpPr>
            <a:spLocks noGrp="1"/>
          </p:cNvSpPr>
          <p:nvPr>
            <p:ph type="body" idx="17"/>
          </p:nvPr>
        </p:nvSpPr>
        <p:spPr>
          <a:xfrm>
            <a:off x="9810750" y="4384675"/>
            <a:ext cx="4761865" cy="5015865"/>
          </a:xfrm>
        </p:spPr>
        <p:txBody>
          <a:bodyPr/>
          <a:lstStyle/>
          <a:p>
            <a:r>
              <a:rPr lang="en-US" sz="3600">
                <a:solidFill>
                  <a:schemeClr val="tx1"/>
                </a:solidFill>
                <a:effectLst>
                  <a:outerShdw blurRad="38100" dist="19050" dir="2700000" algn="tl" rotWithShape="0">
                    <a:schemeClr val="dk1">
                      <a:alpha val="40000"/>
                    </a:schemeClr>
                  </a:outerShdw>
                </a:effectLst>
                <a:cs typeface="+mn-ea"/>
                <a:sym typeface="+mn-lt"/>
              </a:rPr>
              <a:t>Example</a:t>
            </a:r>
            <a:endParaRPr lang="en-US" sz="3600">
              <a:solidFill>
                <a:schemeClr val="tx1"/>
              </a:solidFill>
              <a:effectLst>
                <a:outerShdw blurRad="38100" dist="19050" dir="2700000" algn="tl" rotWithShape="0">
                  <a:schemeClr val="dk1">
                    <a:alpha val="40000"/>
                  </a:schemeClr>
                </a:outerShdw>
              </a:effectLst>
              <a:cs typeface="+mn-ea"/>
              <a:sym typeface="+mn-lt"/>
            </a:endParaRPr>
          </a:p>
        </p:txBody>
      </p:sp>
      <p:sp>
        <p:nvSpPr>
          <p:cNvPr id="2503" name="Shape 250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504" name="Shape 250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505" name="Shape 250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框 1"/>
          <p:cNvSpPr txBox="1"/>
          <p:nvPr/>
        </p:nvSpPr>
        <p:spPr>
          <a:xfrm>
            <a:off x="6963410" y="1186815"/>
            <a:ext cx="10628630" cy="1804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scene3d>
              <a:camera prst="orthographicFront"/>
              <a:lightRig rig="threePt" dir="t"/>
            </a:scene3d>
          </a:bodyPr>
          <a:p>
            <a:pPr marL="0" marR="0" indent="0" algn="l" defTabSz="821690" rtl="0" fontAlgn="auto" latinLnBrk="0" hangingPunct="0">
              <a:lnSpc>
                <a:spcPct val="90000"/>
              </a:lnSpc>
              <a:spcBef>
                <a:spcPts val="0"/>
              </a:spcBef>
              <a:spcAft>
                <a:spcPts val="0"/>
              </a:spcAft>
              <a:buClrTx/>
              <a:buSzTx/>
              <a:buFontTx/>
              <a:buNone/>
            </a:pPr>
            <a:r>
              <a:rPr kumimoji="0" lang="en-US" altLang="zh-CN" sz="32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rPr>
              <a:t>	</a:t>
            </a:r>
            <a:r>
              <a:rPr kumimoji="0" lang="zh-CN" alt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rPr>
              <a:t>Technology can reduce the cost of expenses due to technology helping the production of goods and services.</a:t>
            </a:r>
            <a:r>
              <a:rPr kumimoji="0" lang="zh-CN" altLang="en-US" sz="32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rPr>
              <a:t> </a:t>
            </a:r>
            <a:endParaRPr kumimoji="0" lang="zh-CN" altLang="en-US" sz="3200" b="0" i="0" u="none" strike="noStrike" cap="none" spc="0" normalizeH="0" baseline="0">
              <a:solidFill>
                <a:schemeClr val="tx1"/>
              </a:solidFill>
              <a:effectLst>
                <a:outerShdw blurRad="38100" dist="19050" dir="2700000" algn="tl" rotWithShape="0">
                  <a:schemeClr val="dk1">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 name="Shape 2399"/>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2400" name="Shape 2400"/>
          <p:cNvSpPr>
            <a:spLocks noGrp="1"/>
          </p:cNvSpPr>
          <p:nvPr>
            <p:ph type="title"/>
          </p:nvPr>
        </p:nvSpPr>
        <p:spPr>
          <a:xfrm>
            <a:off x="10668000" y="1219200"/>
            <a:ext cx="12192000" cy="4182745"/>
          </a:xfrm>
        </p:spPr>
        <p:txBody>
          <a:bodyPr>
            <a:normAutofit fontScale="90000"/>
          </a:bodyPr>
          <a:lstStyle/>
          <a:p>
            <a:r>
              <a:rPr lang="en-US">
                <a:cs typeface="+mn-ea"/>
                <a:sym typeface="+mn-lt"/>
              </a:rPr>
              <a:t>  Technology provides physically disadvantaged people with many opportunities</a:t>
            </a:r>
            <a:endParaRPr lang="en-US">
              <a:cs typeface="+mn-ea"/>
              <a:sym typeface="+mn-lt"/>
            </a:endParaRPr>
          </a:p>
        </p:txBody>
      </p:sp>
      <p:sp>
        <p:nvSpPr>
          <p:cNvPr id="29" name="Text Placeholder 28"/>
          <p:cNvSpPr>
            <a:spLocks noGrp="1"/>
          </p:cNvSpPr>
          <p:nvPr>
            <p:ph type="body" sz="quarter" idx="14"/>
          </p:nvPr>
        </p:nvSpPr>
        <p:spPr>
          <a:xfrm>
            <a:off x="10667948" y="5756274"/>
            <a:ext cx="1397001" cy="1397001"/>
          </a:xfrm>
        </p:spPr>
        <p:txBody>
          <a:bodyPr/>
          <a:lstStyle/>
          <a:p>
            <a:endParaRPr lang="en-US">
              <a:cs typeface="+mn-ea"/>
              <a:sym typeface="+mn-lt"/>
            </a:endParaRPr>
          </a:p>
        </p:txBody>
      </p:sp>
      <p:sp>
        <p:nvSpPr>
          <p:cNvPr id="2403" name="Shape 2403"/>
          <p:cNvSpPr>
            <a:spLocks noGrp="1"/>
          </p:cNvSpPr>
          <p:nvPr>
            <p:ph type="body" idx="15"/>
          </p:nvPr>
        </p:nvSpPr>
        <p:spPr>
          <a:xfrm>
            <a:off x="8992235" y="8148955"/>
            <a:ext cx="4748530" cy="1269365"/>
          </a:xfrm>
        </p:spPr>
        <p:txBody>
          <a:bodyPr/>
          <a:lstStyle/>
          <a:p>
            <a:r>
              <a:rPr lang="en-US" sz="3600">
                <a:cs typeface="+mn-ea"/>
                <a:sym typeface="+mn-lt"/>
              </a:rPr>
              <a:t>      </a:t>
            </a:r>
            <a:r>
              <a:rPr lang="en-US" sz="4800">
                <a:cs typeface="+mn-ea"/>
                <a:sym typeface="+mn-lt"/>
              </a:rPr>
              <a:t>Artificial limbs</a:t>
            </a:r>
            <a:r>
              <a:rPr lang="en-US" sz="3600">
                <a:cs typeface="+mn-ea"/>
                <a:sym typeface="+mn-lt"/>
              </a:rPr>
              <a:t> </a:t>
            </a:r>
            <a:endParaRPr lang="en-US" sz="3600">
              <a:cs typeface="+mn-ea"/>
              <a:sym typeface="+mn-lt"/>
            </a:endParaRPr>
          </a:p>
        </p:txBody>
      </p:sp>
      <p:sp>
        <p:nvSpPr>
          <p:cNvPr id="30" name="Text Placeholder 29"/>
          <p:cNvSpPr>
            <a:spLocks noGrp="1"/>
          </p:cNvSpPr>
          <p:nvPr>
            <p:ph type="body" sz="quarter" idx="16"/>
          </p:nvPr>
        </p:nvSpPr>
        <p:spPr>
          <a:xfrm>
            <a:off x="19494475" y="5731509"/>
            <a:ext cx="1397001" cy="1397001"/>
          </a:xfrm>
        </p:spPr>
        <p:txBody>
          <a:bodyPr/>
          <a:lstStyle/>
          <a:p>
            <a:endParaRPr lang="en-US">
              <a:cs typeface="+mn-ea"/>
              <a:sym typeface="+mn-lt"/>
            </a:endParaRPr>
          </a:p>
        </p:txBody>
      </p:sp>
      <p:sp>
        <p:nvSpPr>
          <p:cNvPr id="2405" name="Shape 2405"/>
          <p:cNvSpPr>
            <a:spLocks noGrp="1"/>
          </p:cNvSpPr>
          <p:nvPr>
            <p:ph type="body" idx="17"/>
          </p:nvPr>
        </p:nvSpPr>
        <p:spPr>
          <a:xfrm>
            <a:off x="16751300" y="8148955"/>
            <a:ext cx="6882765" cy="3507105"/>
          </a:xfrm>
        </p:spPr>
        <p:txBody>
          <a:bodyPr/>
          <a:lstStyle/>
          <a:p>
            <a:r>
              <a:rPr lang="en-US" sz="4800">
                <a:cs typeface="+mn-ea"/>
                <a:sym typeface="+mn-lt"/>
              </a:rPr>
              <a:t>creation of new medicines for previously incurable illnesses.</a:t>
            </a:r>
            <a:endParaRPr lang="en-US" sz="4800">
              <a:cs typeface="+mn-ea"/>
              <a:sym typeface="+mn-lt"/>
            </a:endParaRPr>
          </a:p>
        </p:txBody>
      </p:sp>
      <p:sp>
        <p:nvSpPr>
          <p:cNvPr id="2391" name="Shape 2391"/>
          <p:cNvSpPr/>
          <p:nvPr/>
        </p:nvSpPr>
        <p:spPr>
          <a:xfrm>
            <a:off x="19812000" y="12197754"/>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2" name="Shape 2392"/>
          <p:cNvSpPr/>
          <p:nvPr/>
        </p:nvSpPr>
        <p:spPr>
          <a:xfrm>
            <a:off x="22860000" y="1219200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3" name="Shape 2393"/>
          <p:cNvSpPr/>
          <p:nvPr/>
        </p:nvSpPr>
        <p:spPr>
          <a:xfrm>
            <a:off x="21336000" y="1066800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4" name="Shape 2394"/>
          <p:cNvSpPr/>
          <p:nvPr/>
        </p:nvSpPr>
        <p:spPr>
          <a:xfrm>
            <a:off x="22860000" y="609600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5" name="Shape 2395"/>
          <p:cNvSpPr/>
          <p:nvPr/>
        </p:nvSpPr>
        <p:spPr>
          <a:xfrm>
            <a:off x="22860000" y="9144000"/>
            <a:ext cx="1524000" cy="1524000"/>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7" name="Shape 2397"/>
          <p:cNvSpPr/>
          <p:nvPr/>
        </p:nvSpPr>
        <p:spPr>
          <a:xfrm>
            <a:off x="21336000" y="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398" name="Shape 2398"/>
          <p:cNvSpPr/>
          <p:nvPr/>
        </p:nvSpPr>
        <p:spPr>
          <a:xfrm>
            <a:off x="21336000" y="12192000"/>
            <a:ext cx="1524000" cy="1524000"/>
          </a:xfrm>
          <a:prstGeom prst="rect">
            <a:avLst/>
          </a:prstGeom>
          <a:solidFill>
            <a:schemeClr val="accent6">
              <a:hueOff val="-2214564"/>
              <a:satOff val="-18444"/>
              <a:lumOff val="-82919"/>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411" name="Shape 2411"/>
          <p:cNvSpPr/>
          <p:nvPr/>
        </p:nvSpPr>
        <p:spPr>
          <a:xfrm>
            <a:off x="11113102" y="6262643"/>
            <a:ext cx="506696" cy="454114"/>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4"/>
                    <a:lumOff val="-82919"/>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412" name="Shape 2412"/>
          <p:cNvSpPr/>
          <p:nvPr/>
        </p:nvSpPr>
        <p:spPr>
          <a:xfrm>
            <a:off x="19932601" y="6193062"/>
            <a:ext cx="521037" cy="523427"/>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4"/>
                    <a:lumOff val="-82919"/>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2" name="Shape 2400"/>
          <p:cNvSpPr>
            <a:spLocks noGrp="1"/>
          </p:cNvSpPr>
          <p:nvPr/>
        </p:nvSpPr>
        <p:spPr>
          <a:xfrm>
            <a:off x="940435" y="7721600"/>
            <a:ext cx="8374380" cy="4925060"/>
          </a:xfrm>
          <a:prstGeom prst="rect">
            <a:avLst/>
          </a:prstGeom>
          <a:ln w="12700">
            <a:miter lim="400000"/>
          </a:ln>
        </p:spPr>
        <p:txBody>
          <a:bodyPr lIns="50800" tIns="50800" rIns="50800" bIns="50800" anchor="ctr">
            <a:normAutofit lnSpcReduction="10000"/>
          </a:bodyPr>
          <a:lstStyle>
            <a:lvl1pPr marL="0" marR="0" indent="0" algn="l" defTabSz="821690" latinLnBrk="0">
              <a:lnSpc>
                <a:spcPct val="100000"/>
              </a:lnSpc>
              <a:spcBef>
                <a:spcPts val="0"/>
              </a:spcBef>
              <a:spcAft>
                <a:spcPts val="0"/>
              </a:spcAft>
              <a:buClrTx/>
              <a:buSzTx/>
              <a:buFontTx/>
              <a:buNone/>
              <a:defRPr sz="8000" b="0" i="0" u="none" strike="noStrike" cap="none" spc="0" baseline="0">
                <a:ln>
                  <a:noFill/>
                </a:ln>
                <a:solidFill>
                  <a:srgbClr val="FFFFFF"/>
                </a:solidFill>
                <a:uFillTx/>
                <a:latin typeface="+mn-lt"/>
                <a:ea typeface="+mn-ea"/>
                <a:cs typeface="+mn-cs"/>
                <a:sym typeface="Titillium Web"/>
              </a:defRPr>
            </a:lvl1pPr>
            <a:lvl2pPr marL="0" marR="0" indent="228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2pPr>
            <a:lvl3pPr marL="0" marR="0" indent="457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3pPr>
            <a:lvl4pPr marL="0" marR="0" indent="685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4pPr>
            <a:lvl5pPr marL="0" marR="0" indent="9144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5pPr>
            <a:lvl6pPr marL="0" marR="0" indent="11430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6pPr>
            <a:lvl7pPr marL="0" marR="0" indent="13716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7pPr>
            <a:lvl8pPr marL="0" marR="0" indent="16002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8pPr>
            <a:lvl9pPr marL="0" marR="0" indent="1828800" algn="ctr" defTabSz="821690" latinLnBrk="0">
              <a:lnSpc>
                <a:spcPct val="80000"/>
              </a:lnSpc>
              <a:spcBef>
                <a:spcPts val="0"/>
              </a:spcBef>
              <a:spcAft>
                <a:spcPts val="0"/>
              </a:spcAft>
              <a:buClrTx/>
              <a:buSzTx/>
              <a:buFontTx/>
              <a:buNone/>
              <a:defRPr sz="8000" b="0" i="0" u="none" strike="noStrike" cap="none" spc="0" baseline="0">
                <a:ln>
                  <a:noFill/>
                </a:ln>
                <a:solidFill>
                  <a:schemeClr val="accent6">
                    <a:hueOff val="-2214564"/>
                    <a:satOff val="-18443"/>
                    <a:lumOff val="-82918"/>
                  </a:schemeClr>
                </a:solidFill>
                <a:uFillTx/>
                <a:latin typeface="+mn-lt"/>
                <a:ea typeface="+mn-ea"/>
                <a:cs typeface="+mn-cs"/>
                <a:sym typeface="Titillium Web"/>
              </a:defRPr>
            </a:lvl9pPr>
          </a:lstStyle>
          <a:p>
            <a:r>
              <a:rPr lang="en-US" sz="6600">
                <a:cs typeface="+mn-ea"/>
                <a:sym typeface="+mn-lt"/>
              </a:rPr>
              <a:t> 	 and how they can solve the physical problems that they encounter.</a:t>
            </a:r>
            <a:endParaRPr lang="en-US" sz="6600">
              <a:cs typeface="+mn-ea"/>
              <a:sym typeface="+mn-lt"/>
            </a:endParaRPr>
          </a:p>
        </p:txBody>
      </p:sp>
      <p:sp>
        <p:nvSpPr>
          <p:cNvPr id="8" name="文本框 7"/>
          <p:cNvSpPr txBox="1"/>
          <p:nvPr/>
        </p:nvSpPr>
        <p:spPr>
          <a:xfrm>
            <a:off x="1188720" y="4712653"/>
            <a:ext cx="6323965" cy="19691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lang="en-US" sz="660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they want to continue living</a:t>
            </a:r>
            <a:r>
              <a:rPr lang="en-US" sz="3600">
                <a:cs typeface="+mn-ea"/>
                <a:sym typeface="+mn-lt"/>
              </a:rPr>
              <a:t> </a:t>
            </a:r>
            <a:endParaRPr kumimoji="0" lang="en-US" altLang="en-US" sz="3600" b="0" i="0" u="none" strike="noStrike" cap="none" spc="0" normalizeH="0" baseline="0">
              <a:ln>
                <a:noFill/>
              </a:ln>
              <a:solidFill>
                <a:schemeClr val="accent6">
                  <a:hueOff val="-2214564"/>
                  <a:satOff val="-18445"/>
                  <a:lumOff val="-82920"/>
                  <a:alpha val="34675"/>
                </a:schemeClr>
              </a:solidFill>
              <a:effectLst/>
              <a:uFillTx/>
              <a:latin typeface="+mn-lt"/>
              <a:ea typeface="+mn-ea"/>
              <a:cs typeface="+mn-ea"/>
              <a:sym typeface="+mn-lt"/>
            </a:endParaRPr>
          </a:p>
        </p:txBody>
      </p:sp>
      <p:sp>
        <p:nvSpPr>
          <p:cNvPr id="9" name="文本框 8"/>
          <p:cNvSpPr txBox="1"/>
          <p:nvPr/>
        </p:nvSpPr>
        <p:spPr>
          <a:xfrm>
            <a:off x="10912475" y="7546658"/>
            <a:ext cx="1152525" cy="6400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3600" b="0" i="0" u="none" strike="noStrike" cap="none" spc="0" normalizeH="0" baseline="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mn-lt"/>
                <a:ea typeface="+mn-ea"/>
                <a:cs typeface="+mn-cs"/>
                <a:sym typeface="Titillium Web"/>
              </a:rPr>
              <a:t>E.G</a:t>
            </a:r>
            <a:endParaRPr kumimoji="0" lang="en-US" altLang="zh-CN" sz="3600" b="0" i="0" u="none" strike="noStrike" cap="none" spc="0" normalizeH="0" baseline="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mn-lt"/>
              <a:ea typeface="+mn-ea"/>
              <a:cs typeface="+mn-cs"/>
              <a:sym typeface="Titillium Web"/>
            </a:endParaRPr>
          </a:p>
        </p:txBody>
      </p:sp>
      <p:sp>
        <p:nvSpPr>
          <p:cNvPr id="10" name="文本框 9"/>
          <p:cNvSpPr txBox="1"/>
          <p:nvPr/>
        </p:nvSpPr>
        <p:spPr>
          <a:xfrm>
            <a:off x="19048730" y="7591743"/>
            <a:ext cx="1842770" cy="6400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3600" b="0" i="0" u="none" strike="noStrike" cap="none" spc="0" normalizeH="0" baseline="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mn-lt"/>
                <a:ea typeface="+mn-ea"/>
                <a:cs typeface="+mn-cs"/>
                <a:sym typeface="Titillium Web"/>
              </a:rPr>
              <a:t>E.G</a:t>
            </a:r>
            <a:endParaRPr kumimoji="0" lang="en-US" altLang="zh-CN" sz="3600" b="0" i="0" u="none" strike="noStrike" cap="none" spc="0" normalizeH="0" baseline="0">
              <a:ln w="10160">
                <a:solidFill>
                  <a:schemeClr val="accent5"/>
                </a:solidFill>
                <a:prstDash val="solid"/>
              </a:ln>
              <a:solidFill>
                <a:srgbClr val="FFFFFF"/>
              </a:solidFill>
              <a:effectLst>
                <a:outerShdw blurRad="38100" dist="22860" dir="5400000" algn="tl" rotWithShape="0">
                  <a:srgbClr val="000000">
                    <a:alpha val="30000"/>
                  </a:srgb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 name="Shape 248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490" name="Shape 249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491" name="Shape 2491"/>
          <p:cNvSpPr>
            <a:spLocks noGrp="1"/>
          </p:cNvSpPr>
          <p:nvPr>
            <p:ph type="sldNum" sz="quarter" idx="2"/>
          </p:nvPr>
        </p:nvSpPr>
        <p:spPr>
          <a:xfrm>
            <a:off x="21867044" y="12753754"/>
            <a:ext cx="487312" cy="513601"/>
          </a:xfrm>
        </p:spPr>
        <p:txBody>
          <a:bodyPr/>
          <a:lstStyle/>
          <a:p>
            <a:fld id="{86CB4B4D-7CA3-9044-876B-883B54F8677D}" type="slidenum">
              <a:rPr lang="cs-CZ">
                <a:cs typeface="+mn-ea"/>
                <a:sym typeface="+mn-lt"/>
              </a:rPr>
            </a:fld>
            <a:endParaRPr lang="cs-CZ">
              <a:cs typeface="+mn-ea"/>
              <a:sym typeface="+mn-lt"/>
            </a:endParaRPr>
          </a:p>
        </p:txBody>
      </p:sp>
      <p:sp>
        <p:nvSpPr>
          <p:cNvPr id="2492" name="Shape 2492"/>
          <p:cNvSpPr>
            <a:spLocks noGrp="1"/>
          </p:cNvSpPr>
          <p:nvPr>
            <p:ph type="body" idx="13"/>
          </p:nvPr>
        </p:nvSpPr>
        <p:spPr>
          <a:xfrm>
            <a:off x="8756650" y="3114350"/>
            <a:ext cx="6870700" cy="497205"/>
          </a:xfrm>
        </p:spPr>
        <p:txBody>
          <a:bodyPr/>
          <a:lstStyle/>
          <a:p>
            <a:r>
              <a:rPr lang="en-US">
                <a:cs typeface="+mn-ea"/>
                <a:sym typeface="+mn-lt"/>
              </a:rPr>
              <a:t>my thoughts</a:t>
            </a:r>
            <a:endParaRPr lang="en-US">
              <a:cs typeface="+mn-ea"/>
              <a:sym typeface="+mn-lt"/>
            </a:endParaRPr>
          </a:p>
        </p:txBody>
      </p:sp>
      <p:sp>
        <p:nvSpPr>
          <p:cNvPr id="2493" name="Shape 2493"/>
          <p:cNvSpPr>
            <a:spLocks noGrp="1"/>
          </p:cNvSpPr>
          <p:nvPr>
            <p:ph type="title"/>
          </p:nvPr>
        </p:nvSpPr>
        <p:spPr/>
        <p:txBody>
          <a:bodyPr/>
          <a:lstStyle/>
          <a:p>
            <a:r>
              <a:rPr lang="en-US">
                <a:cs typeface="+mn-ea"/>
                <a:sym typeface="+mn-lt"/>
              </a:rPr>
              <a:t>Conclusion</a:t>
            </a:r>
            <a:endParaRPr lang="en-US">
              <a:cs typeface="+mn-ea"/>
              <a:sym typeface="+mn-lt"/>
            </a:endParaRPr>
          </a:p>
        </p:txBody>
      </p:sp>
      <p:sp>
        <p:nvSpPr>
          <p:cNvPr id="14" name="Text Placeholder 13"/>
          <p:cNvSpPr>
            <a:spLocks noGrp="1"/>
          </p:cNvSpPr>
          <p:nvPr>
            <p:ph type="body" sz="quarter" idx="14"/>
          </p:nvPr>
        </p:nvSpPr>
        <p:spPr/>
        <p:txBody>
          <a:bodyPr/>
          <a:lstStyle/>
          <a:p>
            <a:endParaRPr lang="en-US">
              <a:cs typeface="+mn-ea"/>
              <a:sym typeface="+mn-lt"/>
            </a:endParaRPr>
          </a:p>
        </p:txBody>
      </p:sp>
      <p:sp>
        <p:nvSpPr>
          <p:cNvPr id="15" name="Text Placeholder 14"/>
          <p:cNvSpPr>
            <a:spLocks noGrp="1"/>
          </p:cNvSpPr>
          <p:nvPr>
            <p:ph type="body" sz="quarter" idx="15"/>
          </p:nvPr>
        </p:nvSpPr>
        <p:spPr/>
        <p:txBody>
          <a:bodyPr/>
          <a:lstStyle/>
          <a:p>
            <a:endParaRPr lang="en-US">
              <a:cs typeface="+mn-ea"/>
              <a:sym typeface="+mn-lt"/>
            </a:endParaRPr>
          </a:p>
        </p:txBody>
      </p:sp>
      <p:sp>
        <p:nvSpPr>
          <p:cNvPr id="2499" name="Shape 2499"/>
          <p:cNvSpPr>
            <a:spLocks noGrp="1"/>
          </p:cNvSpPr>
          <p:nvPr>
            <p:ph type="body" sz="half" idx="1"/>
          </p:nvPr>
        </p:nvSpPr>
        <p:spPr>
          <a:xfrm>
            <a:off x="8804275" y="4191000"/>
            <a:ext cx="13081000" cy="5334000"/>
          </a:xfrm>
        </p:spPr>
        <p:txBody>
          <a:bodyPr/>
          <a:lstStyle>
            <a:lvl1pPr defTabSz="739140">
              <a:defRPr sz="5400"/>
            </a:lvl1pPr>
          </a:lstStyle>
          <a:p>
            <a:r>
              <a:rPr lang="en-US">
                <a:cs typeface="+mn-ea"/>
                <a:sym typeface="+mn-lt"/>
              </a:rPr>
              <a:t>	In conclusion, technology helps the poor and disadvantaged by providing them with countless more opportunities to improve their conditions and help with problems.</a:t>
            </a:r>
            <a:endParaRPr lang="en-US">
              <a:cs typeface="+mn-ea"/>
              <a:sym typeface="+mn-lt"/>
            </a:endParaRPr>
          </a:p>
        </p:txBody>
      </p:sp>
      <p:sp>
        <p:nvSpPr>
          <p:cNvPr id="2494" name="Shape 2494"/>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495" name="Shape 2495"/>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Shape 196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68" name="Shape 1968"/>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69" name="Shape 196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70" name="Shape 1970"/>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971" name="Shape 1971"/>
          <p:cNvSpPr>
            <a:spLocks noGrp="1"/>
          </p:cNvSpPr>
          <p:nvPr>
            <p:ph type="title"/>
          </p:nvPr>
        </p:nvSpPr>
        <p:spPr>
          <a:xfrm>
            <a:off x="1524000" y="1518285"/>
            <a:ext cx="6731000" cy="3348355"/>
          </a:xfrm>
        </p:spPr>
        <p:txBody>
          <a:bodyPr/>
          <a:lstStyle/>
          <a:p>
            <a:r>
              <a:rPr lang="en-US" altLang="zh-CN" dirty="0">
                <a:cs typeface="+mn-ea"/>
                <a:sym typeface="+mn-lt"/>
              </a:rPr>
              <a:t>Basic Content</a:t>
            </a:r>
            <a:r>
              <a:rPr lang="zh-CN" altLang="en-US" dirty="0">
                <a:cs typeface="+mn-ea"/>
                <a:sym typeface="+mn-lt"/>
              </a:rPr>
              <a:t> </a:t>
            </a:r>
            <a:endParaRPr lang="zh-CN" altLang="en-US" dirty="0">
              <a:cs typeface="+mn-ea"/>
              <a:sym typeface="+mn-lt"/>
            </a:endParaRPr>
          </a:p>
        </p:txBody>
      </p:sp>
      <p:sp>
        <p:nvSpPr>
          <p:cNvPr id="1974" name="Shape 1974"/>
          <p:cNvSpPr>
            <a:spLocks noGrp="1"/>
          </p:cNvSpPr>
          <p:nvPr>
            <p:ph type="body" idx="13"/>
          </p:nvPr>
        </p:nvSpPr>
        <p:spPr/>
        <p:txBody>
          <a:bodyPr/>
          <a:lstStyle/>
          <a:p>
            <a:r>
              <a:rPr lang="is-IS">
                <a:latin typeface="+mn-lt"/>
                <a:ea typeface="+mn-ea"/>
                <a:cs typeface="+mn-ea"/>
                <a:sym typeface="+mn-lt"/>
              </a:rPr>
              <a:t>2</a:t>
            </a:r>
            <a:endParaRPr lang="is-IS">
              <a:latin typeface="+mn-lt"/>
              <a:ea typeface="+mn-ea"/>
              <a:cs typeface="+mn-ea"/>
              <a:sym typeface="+mn-lt"/>
            </a:endParaRPr>
          </a:p>
        </p:txBody>
      </p:sp>
      <p:sp>
        <p:nvSpPr>
          <p:cNvPr id="1975" name="Shape 1975"/>
          <p:cNvSpPr>
            <a:spLocks noGrp="1"/>
          </p:cNvSpPr>
          <p:nvPr>
            <p:ph type="body" idx="14"/>
          </p:nvPr>
        </p:nvSpPr>
        <p:spPr/>
        <p:txBody>
          <a:bodyPr/>
          <a:lstStyle/>
          <a:p>
            <a:r>
              <a:rPr lang="en-US">
                <a:latin typeface="+mn-lt"/>
                <a:ea typeface="+mn-ea"/>
                <a:cs typeface="+mn-ea"/>
                <a:sym typeface="+mn-lt"/>
              </a:rPr>
              <a:t>3</a:t>
            </a:r>
            <a:endParaRPr lang="en-US">
              <a:latin typeface="+mn-lt"/>
              <a:ea typeface="+mn-ea"/>
              <a:cs typeface="+mn-ea"/>
              <a:sym typeface="+mn-lt"/>
            </a:endParaRPr>
          </a:p>
        </p:txBody>
      </p:sp>
      <p:sp>
        <p:nvSpPr>
          <p:cNvPr id="1977" name="Shape 1977"/>
          <p:cNvSpPr>
            <a:spLocks noGrp="1"/>
          </p:cNvSpPr>
          <p:nvPr>
            <p:ph type="body" idx="15"/>
          </p:nvPr>
        </p:nvSpPr>
        <p:spPr/>
        <p:txBody>
          <a:bodyPr/>
          <a:lstStyle/>
          <a:p>
            <a:r>
              <a:rPr lang="en-US">
                <a:latin typeface="+mn-lt"/>
                <a:ea typeface="+mn-ea"/>
                <a:cs typeface="+mn-ea"/>
                <a:sym typeface="+mn-lt"/>
              </a:rPr>
              <a:t>1</a:t>
            </a:r>
            <a:endParaRPr lang="en-US">
              <a:latin typeface="+mn-lt"/>
              <a:ea typeface="+mn-ea"/>
              <a:cs typeface="+mn-ea"/>
              <a:sym typeface="+mn-lt"/>
            </a:endParaRPr>
          </a:p>
        </p:txBody>
      </p:sp>
      <p:sp>
        <p:nvSpPr>
          <p:cNvPr id="1981" name="Shape 1981"/>
          <p:cNvSpPr>
            <a:spLocks noGrp="1"/>
          </p:cNvSpPr>
          <p:nvPr>
            <p:ph type="body" idx="16"/>
          </p:nvPr>
        </p:nvSpPr>
        <p:spPr>
          <a:xfrm>
            <a:off x="4445000" y="8626475"/>
            <a:ext cx="4907280" cy="2159000"/>
          </a:xfrm>
        </p:spPr>
        <p:txBody>
          <a:bodyPr/>
          <a:lstStyle/>
          <a:p>
            <a:r>
              <a:rPr lang="en-US" sz="3200">
                <a:cs typeface="+mn-ea"/>
                <a:sym typeface="+mn-lt"/>
              </a:rPr>
              <a:t>we decided to against the topic because......…</a:t>
            </a:r>
            <a:endParaRPr lang="en-US" sz="3200">
              <a:cs typeface="+mn-ea"/>
              <a:sym typeface="+mn-lt"/>
            </a:endParaRPr>
          </a:p>
        </p:txBody>
      </p:sp>
      <p:sp>
        <p:nvSpPr>
          <p:cNvPr id="1982" name="Shape 1982"/>
          <p:cNvSpPr>
            <a:spLocks noGrp="1"/>
          </p:cNvSpPr>
          <p:nvPr>
            <p:ph type="body" idx="17"/>
          </p:nvPr>
        </p:nvSpPr>
        <p:spPr>
          <a:xfrm>
            <a:off x="4445000" y="7899400"/>
            <a:ext cx="3810001" cy="742315"/>
          </a:xfrm>
        </p:spPr>
        <p:txBody>
          <a:bodyPr/>
          <a:lstStyle/>
          <a:p>
            <a:r>
              <a:rPr lang="en-US">
                <a:latin typeface="+mn-lt"/>
                <a:ea typeface="+mn-ea"/>
                <a:cs typeface="+mn-ea"/>
                <a:sym typeface="+mn-lt"/>
              </a:rPr>
              <a:t>Simple Statement</a:t>
            </a:r>
            <a:endParaRPr lang="en-US">
              <a:latin typeface="+mn-lt"/>
              <a:ea typeface="+mn-ea"/>
              <a:cs typeface="+mn-ea"/>
              <a:sym typeface="+mn-lt"/>
            </a:endParaRPr>
          </a:p>
        </p:txBody>
      </p:sp>
      <p:sp>
        <p:nvSpPr>
          <p:cNvPr id="1983" name="Shape 1983"/>
          <p:cNvSpPr>
            <a:spLocks noGrp="1"/>
          </p:cNvSpPr>
          <p:nvPr>
            <p:ph type="body" idx="18"/>
          </p:nvPr>
        </p:nvSpPr>
        <p:spPr>
          <a:xfrm>
            <a:off x="11747500" y="8634095"/>
            <a:ext cx="3492500" cy="1458595"/>
          </a:xfrm>
        </p:spPr>
        <p:txBody>
          <a:bodyPr/>
          <a:lstStyle/>
          <a:p>
            <a:r>
              <a:rPr lang="en-US" sz="3200">
                <a:cs typeface="+mn-ea"/>
                <a:sym typeface="+mn-lt"/>
              </a:rPr>
              <a:t>Speech by</a:t>
            </a:r>
            <a:endParaRPr lang="en-US" sz="3200">
              <a:cs typeface="+mn-ea"/>
              <a:sym typeface="+mn-lt"/>
            </a:endParaRPr>
          </a:p>
          <a:p>
            <a:r>
              <a:rPr lang="en-US" sz="3200">
                <a:cs typeface="+mn-ea"/>
                <a:sym typeface="+mn-lt"/>
              </a:rPr>
              <a:t>Steven Bondaruk</a:t>
            </a:r>
            <a:endParaRPr lang="en-US" sz="3200">
              <a:cs typeface="+mn-ea"/>
              <a:sym typeface="+mn-lt"/>
            </a:endParaRPr>
          </a:p>
        </p:txBody>
      </p:sp>
      <p:sp>
        <p:nvSpPr>
          <p:cNvPr id="1984" name="Shape 1984"/>
          <p:cNvSpPr>
            <a:spLocks noGrp="1"/>
          </p:cNvSpPr>
          <p:nvPr>
            <p:ph type="body" idx="19"/>
          </p:nvPr>
        </p:nvSpPr>
        <p:spPr>
          <a:xfrm>
            <a:off x="11747500" y="7886700"/>
            <a:ext cx="3810001" cy="742315"/>
          </a:xfrm>
        </p:spPr>
        <p:txBody>
          <a:bodyPr/>
          <a:lstStyle/>
          <a:p>
            <a:r>
              <a:rPr lang="en-US">
                <a:latin typeface="+mn-lt"/>
                <a:ea typeface="+mn-ea"/>
                <a:cs typeface="+mn-ea"/>
                <a:sym typeface="+mn-lt"/>
              </a:rPr>
              <a:t>Tools and Equipment</a:t>
            </a:r>
            <a:endParaRPr lang="en-US">
              <a:latin typeface="+mn-lt"/>
              <a:ea typeface="+mn-ea"/>
              <a:cs typeface="+mn-ea"/>
              <a:sym typeface="+mn-lt"/>
            </a:endParaRPr>
          </a:p>
        </p:txBody>
      </p:sp>
      <p:sp>
        <p:nvSpPr>
          <p:cNvPr id="1985" name="Shape 1985"/>
          <p:cNvSpPr>
            <a:spLocks noGrp="1"/>
          </p:cNvSpPr>
          <p:nvPr>
            <p:ph type="body" idx="20"/>
          </p:nvPr>
        </p:nvSpPr>
        <p:spPr>
          <a:xfrm>
            <a:off x="19050000" y="8495030"/>
            <a:ext cx="4906645" cy="1597660"/>
          </a:xfrm>
        </p:spPr>
        <p:txBody>
          <a:bodyPr/>
          <a:lstStyle/>
          <a:p>
            <a:r>
              <a:rPr lang="en-US" sz="3200">
                <a:cs typeface="+mn-ea"/>
                <a:sym typeface="+mn-lt"/>
              </a:rPr>
              <a:t>Speech by </a:t>
            </a:r>
            <a:endParaRPr lang="en-US" sz="3200">
              <a:cs typeface="+mn-ea"/>
              <a:sym typeface="+mn-lt"/>
            </a:endParaRPr>
          </a:p>
          <a:p>
            <a:r>
              <a:rPr lang="en-US" sz="3200">
                <a:cs typeface="+mn-ea"/>
                <a:sym typeface="+mn-lt"/>
              </a:rPr>
              <a:t>Andrey Yamkovoy </a:t>
            </a:r>
            <a:endParaRPr lang="en-US" sz="3200">
              <a:cs typeface="+mn-ea"/>
              <a:sym typeface="+mn-lt"/>
            </a:endParaRPr>
          </a:p>
        </p:txBody>
      </p:sp>
      <p:sp>
        <p:nvSpPr>
          <p:cNvPr id="1986" name="Shape 1986"/>
          <p:cNvSpPr>
            <a:spLocks noGrp="1"/>
          </p:cNvSpPr>
          <p:nvPr>
            <p:ph type="body" idx="21"/>
          </p:nvPr>
        </p:nvSpPr>
        <p:spPr>
          <a:xfrm>
            <a:off x="19050000" y="7899400"/>
            <a:ext cx="3810001" cy="742315"/>
          </a:xfrm>
        </p:spPr>
        <p:txBody>
          <a:bodyPr/>
          <a:lstStyle/>
          <a:p>
            <a:r>
              <a:rPr lang="en-US">
                <a:latin typeface="+mn-lt"/>
                <a:ea typeface="+mn-ea"/>
                <a:cs typeface="+mn-ea"/>
                <a:sym typeface="+mn-lt"/>
              </a:rPr>
              <a:t>Opportunity</a:t>
            </a:r>
            <a:endParaRPr lang="en-US">
              <a:latin typeface="+mn-lt"/>
              <a:ea typeface="+mn-ea"/>
              <a:cs typeface="+mn-ea"/>
              <a:sym typeface="+mn-lt"/>
            </a:endParaRPr>
          </a:p>
        </p:txBody>
      </p:sp>
      <p:sp>
        <p:nvSpPr>
          <p:cNvPr id="1972" name="Shape 1972"/>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73" name="Shape 1973"/>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78" name="Shape 1978"/>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1979" name="Shape 1979"/>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1980" name="Shape 1980"/>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26"/>
          </p:nvPr>
        </p:nvSpPr>
        <p:spPr/>
      </p:sp>
      <p:sp>
        <p:nvSpPr>
          <p:cNvPr id="2276" name="Shape 2276"/>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80" name="Shape 2280"/>
          <p:cNvSpPr>
            <a:spLocks noGrp="1"/>
          </p:cNvSpPr>
          <p:nvPr>
            <p:ph type="title"/>
          </p:nvPr>
        </p:nvSpPr>
        <p:spPr>
          <a:xfrm>
            <a:off x="11856085" y="1118235"/>
            <a:ext cx="6133465" cy="4131310"/>
          </a:xfrm>
        </p:spPr>
        <p:txBody>
          <a:bodyPr/>
          <a:lstStyle/>
          <a:p>
            <a:r>
              <a:rPr lang="en-US">
                <a:cs typeface="+mn-ea"/>
                <a:sym typeface="+mn-lt"/>
              </a:rPr>
              <a:t>Improve </a:t>
            </a:r>
            <a:br>
              <a:rPr lang="en-US">
                <a:cs typeface="+mn-ea"/>
                <a:sym typeface="+mn-lt"/>
              </a:rPr>
            </a:br>
            <a:r>
              <a:rPr lang="en-US">
                <a:cs typeface="+mn-ea"/>
                <a:sym typeface="+mn-lt"/>
              </a:rPr>
              <a:t>Social </a:t>
            </a:r>
            <a:br>
              <a:rPr lang="en-US">
                <a:cs typeface="+mn-ea"/>
                <a:sym typeface="+mn-lt"/>
              </a:rPr>
            </a:br>
            <a:r>
              <a:rPr lang="en-US">
                <a:cs typeface="+mn-ea"/>
                <a:sym typeface="+mn-lt"/>
              </a:rPr>
              <a:t>Influence</a:t>
            </a:r>
            <a:endParaRPr lang="en-US">
              <a:cs typeface="+mn-ea"/>
              <a:sym typeface="+mn-lt"/>
            </a:endParaRPr>
          </a:p>
        </p:txBody>
      </p:sp>
      <p:sp>
        <p:nvSpPr>
          <p:cNvPr id="2281" name="Shape 2281"/>
          <p:cNvSpPr>
            <a:spLocks noGrp="1"/>
          </p:cNvSpPr>
          <p:nvPr>
            <p:ph type="body" sz="quarter" idx="1"/>
          </p:nvPr>
        </p:nvSpPr>
        <p:spPr>
          <a:xfrm>
            <a:off x="12788265" y="5591810"/>
            <a:ext cx="4268470" cy="942340"/>
          </a:xfrm>
        </p:spPr>
        <p:txBody>
          <a:bodyPr/>
          <a:lstStyle/>
          <a:p>
            <a:r>
              <a:rPr lang="en-US" dirty="0" err="1">
                <a:cs typeface="+mn-ea"/>
                <a:sym typeface="+mn-lt"/>
              </a:rPr>
              <a:t>speech by Minjuan Luo</a:t>
            </a:r>
            <a:endParaRPr lang="en-US" dirty="0">
              <a:cs typeface="+mn-ea"/>
              <a:sym typeface="+mn-lt"/>
            </a:endParaRPr>
          </a:p>
        </p:txBody>
      </p:sp>
      <p:sp>
        <p:nvSpPr>
          <p:cNvPr id="2282" name="Shape 2282"/>
          <p:cNvSpPr>
            <a:spLocks noGrp="1"/>
          </p:cNvSpPr>
          <p:nvPr>
            <p:ph type="body" idx="14"/>
          </p:nvPr>
        </p:nvSpPr>
        <p:spPr>
          <a:xfrm>
            <a:off x="2003990" y="895252"/>
            <a:ext cx="5136020" cy="8762013"/>
          </a:xfrm>
        </p:spPr>
        <p:txBody>
          <a:bodyPr/>
          <a:lstStyle/>
          <a:p>
            <a:r>
              <a:rPr lang="en-US">
                <a:latin typeface="+mn-lt"/>
                <a:ea typeface="+mn-ea"/>
                <a:cs typeface="+mn-ea"/>
                <a:sym typeface="+mn-lt"/>
              </a:rPr>
              <a:t>4</a:t>
            </a:r>
            <a:endParaRPr lang="en-US">
              <a:latin typeface="+mn-lt"/>
              <a:ea typeface="+mn-ea"/>
              <a:cs typeface="+mn-ea"/>
              <a:sym typeface="+mn-lt"/>
            </a:endParaRPr>
          </a:p>
        </p:txBody>
      </p:sp>
      <p:sp>
        <p:nvSpPr>
          <p:cNvPr id="2275" name="Shape 227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77" name="Shape 2277"/>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78" name="Shape 2278"/>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279" name="Shape 2279"/>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6" name="pasted-image.tiff"/>
          <p:cNvPicPr>
            <a:picLocks noChangeAspect="1"/>
          </p:cNvPicPr>
          <p:nvPr/>
        </p:nvPicPr>
        <p:blipFill>
          <a:blip r:embed="rId1"/>
          <a:stretch>
            <a:fillRect/>
          </a:stretch>
        </p:blipFill>
        <p:spPr>
          <a:xfrm>
            <a:off x="13843000" y="1521661"/>
            <a:ext cx="5842000" cy="10672679"/>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2994" name="Shape 2994"/>
          <p:cNvSpPr>
            <a:spLocks noGrp="1"/>
          </p:cNvSpPr>
          <p:nvPr>
            <p:ph type="body" idx="13"/>
          </p:nvPr>
        </p:nvSpPr>
        <p:spPr>
          <a:xfrm>
            <a:off x="1523999" y="6711791"/>
            <a:ext cx="6096001" cy="497205"/>
          </a:xfrm>
        </p:spPr>
        <p:txBody>
          <a:bodyPr/>
          <a:lstStyle/>
          <a:p>
            <a:r>
              <a:rPr lang="en-US">
                <a:cs typeface="+mn-ea"/>
                <a:sym typeface="+mn-lt"/>
              </a:rPr>
              <a:t>a glimpse to history</a:t>
            </a:r>
            <a:endParaRPr lang="en-US">
              <a:cs typeface="+mn-ea"/>
              <a:sym typeface="+mn-lt"/>
            </a:endParaRPr>
          </a:p>
        </p:txBody>
      </p:sp>
      <p:sp>
        <p:nvSpPr>
          <p:cNvPr id="3002" name="Shape 3002"/>
          <p:cNvSpPr>
            <a:spLocks noGrp="1"/>
          </p:cNvSpPr>
          <p:nvPr>
            <p:ph type="title"/>
          </p:nvPr>
        </p:nvSpPr>
        <p:spPr>
          <a:xfrm>
            <a:off x="1524000" y="3924935"/>
            <a:ext cx="4780280" cy="2787015"/>
          </a:xfrm>
        </p:spPr>
        <p:txBody>
          <a:bodyPr/>
          <a:lstStyle/>
          <a:p>
            <a:r>
              <a:rPr lang="en-US">
                <a:cs typeface="+mn-ea"/>
                <a:sym typeface="+mn-lt"/>
              </a:rPr>
              <a:t>Welfare Institution</a:t>
            </a:r>
            <a:endParaRPr lang="en-US">
              <a:cs typeface="+mn-ea"/>
              <a:sym typeface="+mn-lt"/>
            </a:endParaRPr>
          </a:p>
        </p:txBody>
      </p:sp>
      <p:sp>
        <p:nvSpPr>
          <p:cNvPr id="2" name="Text Placeholder 1"/>
          <p:cNvSpPr>
            <a:spLocks noGrp="1"/>
          </p:cNvSpPr>
          <p:nvPr>
            <p:ph type="body" sz="quarter" idx="1"/>
          </p:nvPr>
        </p:nvSpPr>
        <p:spPr>
          <a:xfrm>
            <a:off x="831850" y="8178165"/>
            <a:ext cx="7480300" cy="3455670"/>
          </a:xfrm>
        </p:spPr>
        <p:txBody>
          <a:bodyPr/>
          <a:lstStyle/>
          <a:p>
            <a:r>
              <a:rPr lang="en-US" sz="4000">
                <a:cs typeface="+mn-ea"/>
                <a:sym typeface="+mn-lt"/>
              </a:rPr>
              <a:t>	Nowadays, the rich are more willing to help the poor by setting up a welfare institution.</a:t>
            </a:r>
            <a:endParaRPr lang="en-US" sz="4000">
              <a:cs typeface="+mn-ea"/>
              <a:sym typeface="+mn-lt"/>
            </a:endParaRPr>
          </a:p>
        </p:txBody>
      </p:sp>
      <p:sp>
        <p:nvSpPr>
          <p:cNvPr id="3005" name="Shape 3005"/>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pic>
        <p:nvPicPr>
          <p:cNvPr id="3" name="图片占位符 2" descr="images"/>
          <p:cNvPicPr>
            <a:picLocks noChangeAspect="1"/>
          </p:cNvPicPr>
          <p:nvPr>
            <p:ph type="pic" sz="quarter" idx="14"/>
          </p:nvPr>
        </p:nvPicPr>
        <p:blipFill>
          <a:blip r:embed="rId2"/>
          <a:stretch>
            <a:fillRect/>
          </a:stretch>
        </p:blipFill>
        <p:spPr>
          <a:xfrm>
            <a:off x="14142720" y="4291330"/>
            <a:ext cx="4867275" cy="4926330"/>
          </a:xfrm>
          <a:prstGeom prst="rect">
            <a:avLst/>
          </a:prstGeom>
        </p:spPr>
      </p:pic>
      <p:sp>
        <p:nvSpPr>
          <p:cNvPr id="2995" name="Shape 299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996" name="Shape 2996"/>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997" name="Shape 2997"/>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998" name="Shape 2998"/>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999" name="Shape 2999"/>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00" name="Shape 3000"/>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01" name="Shape 3001"/>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04" name="Shape 300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7" name="pasted-image.tiff"/>
          <p:cNvPicPr>
            <a:picLocks noChangeAspect="1"/>
          </p:cNvPicPr>
          <p:nvPr/>
        </p:nvPicPr>
        <p:blipFill>
          <a:blip r:embed="rId1"/>
          <a:stretch>
            <a:fillRect/>
          </a:stretch>
        </p:blipFill>
        <p:spPr>
          <a:xfrm>
            <a:off x="8191187" y="1663962"/>
            <a:ext cx="8001626" cy="1038807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105" name="Shape 3105"/>
          <p:cNvSpPr>
            <a:spLocks noGrp="1"/>
          </p:cNvSpPr>
          <p:nvPr>
            <p:ph type="title"/>
          </p:nvPr>
        </p:nvSpPr>
        <p:spPr>
          <a:xfrm>
            <a:off x="10725150" y="76835"/>
            <a:ext cx="2933065" cy="1586865"/>
          </a:xfrm>
        </p:spPr>
        <p:txBody>
          <a:bodyPr/>
          <a:lstStyle/>
          <a:p>
            <a:r>
              <a:rPr lang="en-US">
                <a:cs typeface="+mn-ea"/>
                <a:sym typeface="+mn-lt"/>
              </a:rPr>
              <a:t>Wh</a:t>
            </a: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y</a:t>
            </a:r>
            <a:r>
              <a:rPr lang="en-US">
                <a:cs typeface="+mn-ea"/>
                <a:sym typeface="+mn-lt"/>
              </a:rPr>
              <a:t>?</a:t>
            </a:r>
            <a:endParaRPr lang="en-US">
              <a:cs typeface="+mn-ea"/>
              <a:sym typeface="+mn-lt"/>
            </a:endParaRPr>
          </a:p>
        </p:txBody>
      </p:sp>
      <p:sp>
        <p:nvSpPr>
          <p:cNvPr id="3108" name="Shape 3108"/>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pic>
        <p:nvPicPr>
          <p:cNvPr id="3" name="图片占位符 2" descr="images (1)"/>
          <p:cNvPicPr>
            <a:picLocks noChangeAspect="1"/>
          </p:cNvPicPr>
          <p:nvPr>
            <p:ph type="pic" sz="quarter" idx="14"/>
          </p:nvPr>
        </p:nvPicPr>
        <p:blipFill>
          <a:blip r:embed="rId2"/>
          <a:stretch>
            <a:fillRect/>
          </a:stretch>
        </p:blipFill>
        <p:spPr>
          <a:xfrm>
            <a:off x="9112885" y="2767330"/>
            <a:ext cx="6105525" cy="8123555"/>
          </a:xfrm>
          <a:prstGeom prst="rect">
            <a:avLst/>
          </a:prstGeom>
        </p:spPr>
      </p:pic>
      <p:sp>
        <p:nvSpPr>
          <p:cNvPr id="3106" name="Shape 3106"/>
          <p:cNvSpPr>
            <a:spLocks noGrp="1"/>
          </p:cNvSpPr>
          <p:nvPr>
            <p:ph type="body" sz="quarter" idx="1"/>
          </p:nvPr>
        </p:nvSpPr>
        <p:spPr>
          <a:xfrm>
            <a:off x="901065" y="1663700"/>
            <a:ext cx="6718935" cy="10534015"/>
          </a:xfrm>
        </p:spPr>
        <p:txBody>
          <a:bodyPr/>
          <a:lstStyle>
            <a:lvl1pPr>
              <a:defRPr>
                <a:solidFill>
                  <a:srgbClr val="1C1E21"/>
                </a:solidFill>
              </a:defRPr>
            </a:lvl1pPr>
          </a:lstStyle>
          <a:p>
            <a:r>
              <a:rPr lang="en-US" sz="6000">
                <a:cs typeface="+mn-ea"/>
                <a:sym typeface="+mn-lt"/>
              </a:rPr>
              <a:t>1.This will not only help the rich avoid paying tax but also improve social influence due to the extremely high development of  news media. </a:t>
            </a:r>
            <a:endParaRPr lang="en-US" sz="6000">
              <a:cs typeface="+mn-ea"/>
              <a:sym typeface="+mn-lt"/>
            </a:endParaRPr>
          </a:p>
        </p:txBody>
      </p:sp>
      <p:sp>
        <p:nvSpPr>
          <p:cNvPr id="3099" name="Shape 3099"/>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0" name="Shape 3100"/>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1" name="Shape 3101"/>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2" name="Shape 3102"/>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3" name="Shape 3103"/>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4" name="Shape 3104"/>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07" name="Shape 310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11" name="Shape 3111"/>
          <p:cNvSpPr/>
          <p:nvPr/>
        </p:nvSpPr>
        <p:spPr>
          <a:xfrm>
            <a:off x="17272000" y="1524635"/>
            <a:ext cx="6431280" cy="11451590"/>
          </a:xfrm>
          <a:prstGeom prst="rect">
            <a:avLst/>
          </a:prstGeom>
          <a:ln w="12700">
            <a:miter lim="400000"/>
          </a:ln>
        </p:spPr>
        <p:txBody>
          <a:bodyPr lIns="50800" tIns="50800" rIns="50800" bIns="50800"/>
          <a:lstStyle>
            <a:lvl1pPr>
              <a:lnSpc>
                <a:spcPct val="100000"/>
              </a:lnSpc>
              <a:defRPr sz="2600">
                <a:solidFill>
                  <a:srgbClr val="FFFFFF">
                    <a:alpha val="70000"/>
                  </a:srgbClr>
                </a:solidFill>
              </a:defRPr>
            </a:lvl1pPr>
          </a:lstStyle>
          <a:p>
            <a:pPr>
              <a:lnSpc>
                <a:spcPct val="130000"/>
              </a:lnSpc>
            </a:pPr>
            <a:r>
              <a:rPr lang="en-US" sz="440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2.The pressure from public opinion will force the rich to set up welfare institutions in order to improve social credibility, which provides the poor a better environment to live on. </a:t>
            </a:r>
            <a:endParaRPr lang="en-US" sz="440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endParaRPr>
          </a:p>
          <a:p>
            <a:pPr>
              <a:lnSpc>
                <a:spcPct val="130000"/>
              </a:lnSpc>
            </a:pPr>
            <a:r>
              <a:rPr lang="en-US" sz="440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It seems much more difficult to see a rich man donate money to the poor spontaneously in the past.</a:t>
            </a:r>
            <a:endParaRPr lang="en-US" sz="440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endParaRPr>
          </a:p>
        </p:txBody>
      </p:sp>
      <p:sp>
        <p:nvSpPr>
          <p:cNvPr id="3112" name="Shape 3112"/>
          <p:cNvSpPr/>
          <p:nvPr/>
        </p:nvSpPr>
        <p:spPr>
          <a:xfrm>
            <a:off x="15824200" y="4820841"/>
            <a:ext cx="1447801" cy="1"/>
          </a:xfrm>
          <a:prstGeom prst="line">
            <a:avLst/>
          </a:prstGeom>
          <a:ln w="50800">
            <a:solidFill>
              <a:schemeClr val="accent6">
                <a:hueOff val="-2214564"/>
                <a:satOff val="-18445"/>
                <a:lumOff val="-82920"/>
                <a:alpha val="50000"/>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0" name="pasted-image.tiff"/>
          <p:cNvPicPr>
            <a:picLocks noChangeAspect="1"/>
          </p:cNvPicPr>
          <p:nvPr/>
        </p:nvPicPr>
        <p:blipFill>
          <a:blip r:embed="rId1"/>
          <a:stretch>
            <a:fillRect/>
          </a:stretch>
        </p:blipFill>
        <p:spPr>
          <a:xfrm rot="16200000">
            <a:off x="8191187" y="3192626"/>
            <a:ext cx="8001626" cy="10388075"/>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115" name="Shape 311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16" name="Shape 3116"/>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17" name="Shape 3117"/>
          <p:cNvSpPr>
            <a:spLocks noGrp="1"/>
          </p:cNvSpPr>
          <p:nvPr>
            <p:ph type="sldNum" sz="quarter" idx="2"/>
          </p:nvPr>
        </p:nvSpPr>
        <p:spPr>
          <a:xfrm>
            <a:off x="21867044" y="12753754"/>
            <a:ext cx="487312" cy="513601"/>
          </a:xfrm>
        </p:spPr>
        <p:txBody>
          <a:bodyPr/>
          <a:lstStyle/>
          <a:p>
            <a:fld id="{86CB4B4D-7CA3-9044-876B-883B54F8677D}" type="slidenum">
              <a:rPr lang="ru-RU">
                <a:cs typeface="+mn-ea"/>
                <a:sym typeface="+mn-lt"/>
              </a:rPr>
            </a:fld>
            <a:endParaRPr lang="ru-RU">
              <a:cs typeface="+mn-ea"/>
              <a:sym typeface="+mn-lt"/>
            </a:endParaRPr>
          </a:p>
        </p:txBody>
      </p:sp>
      <p:sp>
        <p:nvSpPr>
          <p:cNvPr id="3118" name="Shape 3118"/>
          <p:cNvSpPr>
            <a:spLocks noGrp="1"/>
          </p:cNvSpPr>
          <p:nvPr>
            <p:ph type="body" idx="13"/>
          </p:nvPr>
        </p:nvSpPr>
        <p:spPr>
          <a:xfrm>
            <a:off x="17385665" y="3414713"/>
            <a:ext cx="6732270" cy="9228455"/>
          </a:xfrm>
        </p:spPr>
        <p:txBody>
          <a:bodyPr wrap="square"/>
          <a:lstStyle/>
          <a:p>
            <a:r>
              <a:rPr lang="en-US" sz="5400">
                <a:solidFill>
                  <a:schemeClr val="tx1"/>
                </a:solidFill>
                <a:effectLst>
                  <a:outerShdw blurRad="38100" dist="19050" dir="2700000" algn="tl" rotWithShape="0">
                    <a:schemeClr val="dk1">
                      <a:alpha val="40000"/>
                    </a:schemeClr>
                  </a:outerShdw>
                </a:effectLst>
                <a:cs typeface="+mn-ea"/>
                <a:sym typeface="+mn-lt"/>
              </a:rPr>
              <a:t>However,the invention of manufactured eyes, legs and so on provide those disabled people opportunities to contribute to society and even a chance to live a better life.</a:t>
            </a:r>
            <a:endParaRPr lang="en-US" sz="5400">
              <a:solidFill>
                <a:schemeClr val="tx1"/>
              </a:solidFill>
              <a:effectLst>
                <a:outerShdw blurRad="38100" dist="19050" dir="2700000" algn="tl" rotWithShape="0">
                  <a:schemeClr val="dk1">
                    <a:alpha val="40000"/>
                  </a:schemeClr>
                </a:outerShdw>
              </a:effectLst>
              <a:cs typeface="+mn-ea"/>
              <a:sym typeface="+mn-lt"/>
            </a:endParaRPr>
          </a:p>
        </p:txBody>
      </p:sp>
      <p:sp>
        <p:nvSpPr>
          <p:cNvPr id="3119" name="Shape 3119"/>
          <p:cNvSpPr>
            <a:spLocks noGrp="1"/>
          </p:cNvSpPr>
          <p:nvPr>
            <p:ph type="title"/>
          </p:nvPr>
        </p:nvSpPr>
        <p:spPr/>
        <p:txBody>
          <a:bodyPr/>
          <a:lstStyle/>
          <a:p>
            <a:r>
              <a:rPr lang="en-US">
                <a:cs typeface="+mn-ea"/>
                <a:sym typeface="+mn-lt"/>
              </a:rPr>
              <a:t>Man-Made Organ</a:t>
            </a:r>
            <a:endParaRPr lang="en-US">
              <a:cs typeface="+mn-ea"/>
              <a:sym typeface="+mn-lt"/>
            </a:endParaRPr>
          </a:p>
        </p:txBody>
      </p:sp>
      <p:pic>
        <p:nvPicPr>
          <p:cNvPr id="2" name="图片占位符 1" descr="下载"/>
          <p:cNvPicPr>
            <a:picLocks noChangeAspect="1"/>
          </p:cNvPicPr>
          <p:nvPr>
            <p:ph type="pic" sz="quarter" idx="14"/>
          </p:nvPr>
        </p:nvPicPr>
        <p:blipFill>
          <a:blip r:embed="rId2"/>
          <a:stretch>
            <a:fillRect/>
          </a:stretch>
        </p:blipFill>
        <p:spPr>
          <a:xfrm>
            <a:off x="7917815" y="5327015"/>
            <a:ext cx="8370570" cy="6151880"/>
          </a:xfrm>
          <a:prstGeom prst="rect">
            <a:avLst/>
          </a:prstGeom>
        </p:spPr>
      </p:pic>
      <p:sp>
        <p:nvSpPr>
          <p:cNvPr id="3122" name="Shape 3122"/>
          <p:cNvSpPr>
            <a:spLocks noGrp="1"/>
          </p:cNvSpPr>
          <p:nvPr>
            <p:ph type="body" sz="quarter" idx="1"/>
          </p:nvPr>
        </p:nvSpPr>
        <p:spPr>
          <a:xfrm>
            <a:off x="767080" y="2083435"/>
            <a:ext cx="5335905" cy="10303510"/>
          </a:xfrm>
        </p:spPr>
        <p:txBody>
          <a:bodyPr/>
          <a:lstStyle/>
          <a:p>
            <a:r>
              <a:rPr lang="en-US" sz="4800">
                <a:cs typeface="+mn-ea"/>
                <a:sym typeface="+mn-lt"/>
              </a:rPr>
              <a:t>The disabled group is one big part of the disadvantaged people. They always suffer from the discrimination from others and can’t apply for any high-paying occupation to work. </a:t>
            </a:r>
            <a:endParaRPr lang="en-US" sz="4800">
              <a:cs typeface="+mn-ea"/>
              <a:sym typeface="+mn-lt"/>
            </a:endParaRPr>
          </a:p>
        </p:txBody>
      </p:sp>
      <p:sp>
        <p:nvSpPr>
          <p:cNvPr id="3123" name="Shape 312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8" name="pasted-image.tiff"/>
          <p:cNvPicPr>
            <a:picLocks noChangeAspect="1"/>
          </p:cNvPicPr>
          <p:nvPr/>
        </p:nvPicPr>
        <p:blipFill>
          <a:blip r:embed="rId1"/>
          <a:stretch>
            <a:fillRect/>
          </a:stretch>
        </p:blipFill>
        <p:spPr>
          <a:xfrm>
            <a:off x="7848019" y="1789112"/>
            <a:ext cx="12535294" cy="1371600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081" name="Shape 3081"/>
          <p:cNvSpPr>
            <a:spLocks noGrp="1"/>
          </p:cNvSpPr>
          <p:nvPr>
            <p:ph type="body" idx="13"/>
          </p:nvPr>
        </p:nvSpPr>
        <p:spPr>
          <a:xfrm>
            <a:off x="2724785" y="3617595"/>
            <a:ext cx="2932430" cy="497205"/>
          </a:xfrm>
        </p:spPr>
        <p:txBody>
          <a:bodyPr wrap="square"/>
          <a:lstStyle/>
          <a:p>
            <a:r>
              <a:rPr lang="en-US">
                <a:cs typeface="+mn-ea"/>
                <a:sym typeface="+mn-lt"/>
              </a:rPr>
              <a:t>LACK OF VOICE</a:t>
            </a:r>
            <a:endParaRPr lang="en-US">
              <a:cs typeface="+mn-ea"/>
              <a:sym typeface="+mn-lt"/>
            </a:endParaRPr>
          </a:p>
        </p:txBody>
      </p:sp>
      <p:sp>
        <p:nvSpPr>
          <p:cNvPr id="3085" name="Shape 3085"/>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3086" name="Shape 3086"/>
          <p:cNvSpPr>
            <a:spLocks noGrp="1"/>
          </p:cNvSpPr>
          <p:nvPr>
            <p:ph type="title"/>
          </p:nvPr>
        </p:nvSpPr>
        <p:spPr>
          <a:xfrm>
            <a:off x="970280" y="1524000"/>
            <a:ext cx="6442075" cy="2093595"/>
          </a:xfrm>
        </p:spPr>
        <p:txBody>
          <a:bodyPr/>
          <a:lstStyle/>
          <a:p>
            <a:r>
              <a:rPr lang="en-US">
                <a:cs typeface="+mn-ea"/>
                <a:sym typeface="+mn-lt"/>
              </a:rPr>
              <a:t>Big Data Era</a:t>
            </a:r>
            <a:endParaRPr lang="en-US">
              <a:cs typeface="+mn-ea"/>
              <a:sym typeface="+mn-lt"/>
            </a:endParaRPr>
          </a:p>
        </p:txBody>
      </p:sp>
      <p:pic>
        <p:nvPicPr>
          <p:cNvPr id="2" name="图片占位符 1" descr="下载 (1)"/>
          <p:cNvPicPr>
            <a:picLocks noChangeAspect="1"/>
          </p:cNvPicPr>
          <p:nvPr>
            <p:ph type="pic" sz="quarter" idx="14"/>
          </p:nvPr>
        </p:nvPicPr>
        <p:blipFill>
          <a:blip r:embed="rId2"/>
          <a:stretch>
            <a:fillRect/>
          </a:stretch>
        </p:blipFill>
        <p:spPr>
          <a:xfrm>
            <a:off x="8668385" y="4033520"/>
            <a:ext cx="5692775" cy="4625975"/>
          </a:xfrm>
          <a:prstGeom prst="rect">
            <a:avLst/>
          </a:prstGeom>
        </p:spPr>
      </p:pic>
      <p:sp>
        <p:nvSpPr>
          <p:cNvPr id="3087" name="Shape 3087"/>
          <p:cNvSpPr>
            <a:spLocks noGrp="1"/>
          </p:cNvSpPr>
          <p:nvPr>
            <p:ph type="body" sz="quarter" idx="1"/>
          </p:nvPr>
        </p:nvSpPr>
        <p:spPr>
          <a:xfrm>
            <a:off x="1524000" y="5095240"/>
            <a:ext cx="6096000" cy="7103110"/>
          </a:xfrm>
        </p:spPr>
        <p:txBody>
          <a:bodyPr/>
          <a:lstStyle>
            <a:lvl1pPr>
              <a:defRPr>
                <a:solidFill>
                  <a:srgbClr val="1C1E21"/>
                </a:solidFill>
              </a:defRPr>
            </a:lvl1pPr>
          </a:lstStyle>
          <a:p>
            <a:r>
              <a:rPr lang="en-US" sz="4400">
                <a:cs typeface="+mn-ea"/>
                <a:sym typeface="+mn-lt"/>
              </a:rPr>
              <a:t>The main function of the big(giga) data era is that it can help the society more focus on the group of people who are LACK OF VOICE(disadvantaged).</a:t>
            </a:r>
            <a:endParaRPr lang="en-US" sz="4400">
              <a:cs typeface="+mn-ea"/>
              <a:sym typeface="+mn-lt"/>
            </a:endParaRPr>
          </a:p>
        </p:txBody>
      </p:sp>
      <p:sp>
        <p:nvSpPr>
          <p:cNvPr id="3082" name="Shape 308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83" name="Shape 3083"/>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84" name="Shape 3084"/>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90" name="Shape 3090"/>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91" name="Shape 3091"/>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93" name="Shape 3093"/>
          <p:cNvSpPr/>
          <p:nvPr/>
        </p:nvSpPr>
        <p:spPr>
          <a:xfrm>
            <a:off x="17272000" y="1103630"/>
            <a:ext cx="6362065" cy="10718800"/>
          </a:xfrm>
          <a:prstGeom prst="rect">
            <a:avLst/>
          </a:prstGeom>
          <a:ln w="12700">
            <a:miter lim="400000"/>
          </a:ln>
        </p:spPr>
        <p:txBody>
          <a:bodyPr lIns="50800" tIns="50800" rIns="50800" bIns="50800"/>
          <a:lstStyle>
            <a:lvl1pPr>
              <a:lnSpc>
                <a:spcPct val="100000"/>
              </a:lnSpc>
              <a:defRPr sz="2600">
                <a:solidFill>
                  <a:srgbClr val="1C1E21">
                    <a:alpha val="70000"/>
                  </a:srgbClr>
                </a:solidFill>
              </a:defRPr>
            </a:lvl1pPr>
          </a:lstStyle>
          <a:p>
            <a:pPr>
              <a:lnSpc>
                <a:spcPct val="130000"/>
              </a:lnSpc>
            </a:pPr>
            <a:r>
              <a:rPr sz="4000">
                <a:cs typeface="+mn-ea"/>
                <a:sym typeface="+mn-lt"/>
              </a:rPr>
              <a:t>Nowadays, the government and administrators are becoming more and more depend</a:t>
            </a:r>
            <a:r>
              <a:rPr lang="en-US" sz="4000">
                <a:cs typeface="+mn-ea"/>
                <a:sym typeface="+mn-lt"/>
              </a:rPr>
              <a:t>ent</a:t>
            </a:r>
            <a:r>
              <a:rPr sz="4000">
                <a:cs typeface="+mn-ea"/>
                <a:sym typeface="+mn-lt"/>
              </a:rPr>
              <a:t> on collecting data from the whole society in order to get the most accurate result that can reflect the citizens’ opinion,</a:t>
            </a:r>
            <a:endParaRPr sz="4000">
              <a:cs typeface="+mn-ea"/>
              <a:sym typeface="+mn-lt"/>
            </a:endParaRPr>
          </a:p>
          <a:p>
            <a:pPr>
              <a:lnSpc>
                <a:spcPct val="130000"/>
              </a:lnSpc>
            </a:pPr>
            <a:endParaRPr sz="4000">
              <a:cs typeface="+mn-ea"/>
              <a:sym typeface="+mn-lt"/>
            </a:endParaRPr>
          </a:p>
          <a:p>
            <a:pPr>
              <a:lnSpc>
                <a:spcPct val="130000"/>
              </a:lnSpc>
            </a:pPr>
            <a:r>
              <a:rPr sz="4000">
                <a:cs typeface="+mn-ea"/>
                <a:sym typeface="+mn-lt"/>
              </a:rPr>
              <a:t> which gives the disadvantage</a:t>
            </a:r>
            <a:r>
              <a:rPr lang="en-US" sz="4000">
                <a:cs typeface="+mn-ea"/>
                <a:sym typeface="+mn-lt"/>
              </a:rPr>
              <a:t>d</a:t>
            </a:r>
            <a:r>
              <a:rPr sz="4000">
                <a:cs typeface="+mn-ea"/>
                <a:sym typeface="+mn-lt"/>
              </a:rPr>
              <a:t> opportunity to speak for themselves.</a:t>
            </a:r>
            <a:endParaRPr sz="4000">
              <a:cs typeface="+mn-ea"/>
              <a:sym typeface="+mn-lt"/>
            </a:endParaRPr>
          </a:p>
        </p:txBody>
      </p:sp>
      <p:sp>
        <p:nvSpPr>
          <p:cNvPr id="3094" name="Shape 3094"/>
          <p:cNvSpPr/>
          <p:nvPr/>
        </p:nvSpPr>
        <p:spPr>
          <a:xfrm>
            <a:off x="14361411" y="4820841"/>
            <a:ext cx="2910589" cy="1"/>
          </a:xfrm>
          <a:prstGeom prst="line">
            <a:avLst/>
          </a:prstGeom>
          <a:ln w="50800">
            <a:solidFill>
              <a:schemeClr val="accent1">
                <a:hueOff val="-625157"/>
                <a:satOff val="-4138"/>
                <a:lumOff val="-16199"/>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1" name="pasted-image.tiff"/>
          <p:cNvPicPr>
            <a:picLocks noChangeAspect="1"/>
          </p:cNvPicPr>
          <p:nvPr/>
        </p:nvPicPr>
        <p:blipFill>
          <a:blip r:embed="rId1"/>
          <a:stretch>
            <a:fillRect/>
          </a:stretch>
        </p:blipFill>
        <p:spPr>
          <a:xfrm>
            <a:off x="1902661" y="1247459"/>
            <a:ext cx="5338678" cy="11194452"/>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189" name="Shape 3189"/>
          <p:cNvSpPr>
            <a:spLocks noGrp="1"/>
          </p:cNvSpPr>
          <p:nvPr>
            <p:ph type="title"/>
          </p:nvPr>
        </p:nvSpPr>
        <p:spPr/>
        <p:txBody>
          <a:bodyPr/>
          <a:lstStyle/>
          <a:p>
            <a:r>
              <a:rPr lang="en-US">
                <a:cs typeface="+mn-ea"/>
                <a:sym typeface="+mn-lt"/>
              </a:rPr>
              <a:t>Internet Development</a:t>
            </a:r>
            <a:endParaRPr lang="en-US">
              <a:cs typeface="+mn-ea"/>
              <a:sym typeface="+mn-lt"/>
            </a:endParaRPr>
          </a:p>
        </p:txBody>
      </p:sp>
      <p:pic>
        <p:nvPicPr>
          <p:cNvPr id="2" name="图片占位符 1" descr="下载 (3)"/>
          <p:cNvPicPr>
            <a:picLocks noChangeAspect="1"/>
          </p:cNvPicPr>
          <p:nvPr>
            <p:ph type="pic" sz="quarter" idx="14"/>
          </p:nvPr>
        </p:nvPicPr>
        <p:blipFill>
          <a:blip r:embed="rId2"/>
          <a:stretch>
            <a:fillRect/>
          </a:stretch>
        </p:blipFill>
        <p:spPr>
          <a:xfrm>
            <a:off x="2433320" y="3511550"/>
            <a:ext cx="4277360" cy="6487160"/>
          </a:xfrm>
          <a:prstGeom prst="rect">
            <a:avLst/>
          </a:prstGeom>
        </p:spPr>
      </p:pic>
      <p:sp>
        <p:nvSpPr>
          <p:cNvPr id="3201" name="Shape 3201"/>
          <p:cNvSpPr>
            <a:spLocks noGrp="1"/>
          </p:cNvSpPr>
          <p:nvPr>
            <p:ph type="sldNum" sz="quarter" idx="2"/>
          </p:nvPr>
        </p:nvSpPr>
        <p:spPr>
          <a:xfrm>
            <a:off x="21854344" y="12753754"/>
            <a:ext cx="487312" cy="513601"/>
          </a:xfrm>
        </p:spPr>
        <p:txBody>
          <a:bodyPr/>
          <a:lstStyle/>
          <a:p>
            <a:fld id="{86CB4B4D-7CA3-9044-876B-883B54F8677D}" type="slidenum">
              <a:rPr lang="fi-FI">
                <a:cs typeface="+mn-ea"/>
                <a:sym typeface="+mn-lt"/>
              </a:rPr>
            </a:fld>
            <a:endParaRPr lang="fi-FI">
              <a:cs typeface="+mn-ea"/>
              <a:sym typeface="+mn-lt"/>
            </a:endParaRPr>
          </a:p>
        </p:txBody>
      </p:sp>
      <p:sp>
        <p:nvSpPr>
          <p:cNvPr id="3190" name="Shape 3190"/>
          <p:cNvSpPr/>
          <p:nvPr/>
        </p:nvSpPr>
        <p:spPr>
          <a:xfrm flipH="1">
            <a:off x="1524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3" name="Shape 3193"/>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4" name="Shape 3194"/>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5" name="Shape 3195"/>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6" name="Shape 3196"/>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7" name="Shape 3197"/>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8" name="Shape 3198"/>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199" name="Shape 3199"/>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00" name="Shape 320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02" name="Shape 3202"/>
          <p:cNvSpPr/>
          <p:nvPr/>
        </p:nvSpPr>
        <p:spPr>
          <a:xfrm>
            <a:off x="10667999" y="6747509"/>
            <a:ext cx="1397001" cy="1397001"/>
          </a:xfrm>
          <a:prstGeom prst="ellipse">
            <a:avLst/>
          </a:prstGeom>
          <a:solidFill>
            <a:schemeClr val="accent5">
              <a:hueOff val="315652"/>
              <a:satOff val="-16548"/>
              <a:lumOff val="-24596"/>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cs typeface="+mn-ea"/>
              <a:sym typeface="+mn-lt"/>
            </a:endParaRPr>
          </a:p>
        </p:txBody>
      </p:sp>
      <p:sp>
        <p:nvSpPr>
          <p:cNvPr id="3203" name="Shape 3203"/>
          <p:cNvSpPr/>
          <p:nvPr/>
        </p:nvSpPr>
        <p:spPr>
          <a:xfrm>
            <a:off x="11113151" y="7244353"/>
            <a:ext cx="506696" cy="454114"/>
          </a:xfrm>
          <a:custGeom>
            <a:avLst/>
            <a:gdLst/>
            <a:ahLst/>
            <a:cxnLst>
              <a:cxn ang="0">
                <a:pos x="wd2" y="hd2"/>
              </a:cxn>
              <a:cxn ang="5400000">
                <a:pos x="wd2" y="hd2"/>
              </a:cxn>
              <a:cxn ang="10800000">
                <a:pos x="wd2" y="hd2"/>
              </a:cxn>
              <a:cxn ang="16200000">
                <a:pos x="wd2" y="hd2"/>
              </a:cxn>
            </a:cxnLst>
            <a:rect l="0" t="0" r="r" b="b"/>
            <a:pathLst>
              <a:path w="21600" h="21600" extrusionOk="0">
                <a:moveTo>
                  <a:pt x="15568" y="0"/>
                </a:moveTo>
                <a:cubicBezTo>
                  <a:pt x="16424" y="0"/>
                  <a:pt x="17202" y="173"/>
                  <a:pt x="17942" y="564"/>
                </a:cubicBezTo>
                <a:cubicBezTo>
                  <a:pt x="18642" y="911"/>
                  <a:pt x="19304" y="1388"/>
                  <a:pt x="19810" y="1995"/>
                </a:cubicBezTo>
                <a:cubicBezTo>
                  <a:pt x="20394" y="2602"/>
                  <a:pt x="20822" y="3296"/>
                  <a:pt x="21133" y="4120"/>
                </a:cubicBezTo>
                <a:cubicBezTo>
                  <a:pt x="21444" y="4901"/>
                  <a:pt x="21600" y="5812"/>
                  <a:pt x="21600" y="6723"/>
                </a:cubicBezTo>
                <a:cubicBezTo>
                  <a:pt x="21600" y="7200"/>
                  <a:pt x="21561" y="7634"/>
                  <a:pt x="21483" y="8067"/>
                </a:cubicBezTo>
                <a:cubicBezTo>
                  <a:pt x="21405" y="8545"/>
                  <a:pt x="21289" y="8978"/>
                  <a:pt x="21133" y="9369"/>
                </a:cubicBezTo>
                <a:cubicBezTo>
                  <a:pt x="20977" y="9759"/>
                  <a:pt x="20783" y="10149"/>
                  <a:pt x="20549" y="10496"/>
                </a:cubicBezTo>
                <a:cubicBezTo>
                  <a:pt x="20355" y="10887"/>
                  <a:pt x="20082" y="11234"/>
                  <a:pt x="19771" y="11537"/>
                </a:cubicBezTo>
                <a:cubicBezTo>
                  <a:pt x="10819" y="21600"/>
                  <a:pt x="10819" y="21600"/>
                  <a:pt x="10819" y="21600"/>
                </a:cubicBezTo>
                <a:cubicBezTo>
                  <a:pt x="1674" y="11364"/>
                  <a:pt x="1674" y="11364"/>
                  <a:pt x="1674" y="11364"/>
                </a:cubicBezTo>
                <a:cubicBezTo>
                  <a:pt x="1401" y="11060"/>
                  <a:pt x="1168" y="10713"/>
                  <a:pt x="973" y="10366"/>
                </a:cubicBezTo>
                <a:cubicBezTo>
                  <a:pt x="778" y="10019"/>
                  <a:pt x="584" y="9629"/>
                  <a:pt x="428" y="9239"/>
                </a:cubicBezTo>
                <a:cubicBezTo>
                  <a:pt x="272" y="8848"/>
                  <a:pt x="195" y="8458"/>
                  <a:pt x="117" y="8024"/>
                </a:cubicBezTo>
                <a:cubicBezTo>
                  <a:pt x="39" y="7590"/>
                  <a:pt x="0" y="7157"/>
                  <a:pt x="0" y="6723"/>
                </a:cubicBezTo>
                <a:cubicBezTo>
                  <a:pt x="0" y="5812"/>
                  <a:pt x="156" y="4901"/>
                  <a:pt x="467" y="4120"/>
                </a:cubicBezTo>
                <a:cubicBezTo>
                  <a:pt x="778" y="3296"/>
                  <a:pt x="1206" y="2602"/>
                  <a:pt x="1790" y="1995"/>
                </a:cubicBezTo>
                <a:cubicBezTo>
                  <a:pt x="2335" y="1388"/>
                  <a:pt x="2958" y="911"/>
                  <a:pt x="3697" y="564"/>
                </a:cubicBezTo>
                <a:cubicBezTo>
                  <a:pt x="4398" y="173"/>
                  <a:pt x="5215" y="0"/>
                  <a:pt x="6032" y="0"/>
                </a:cubicBezTo>
                <a:cubicBezTo>
                  <a:pt x="6499" y="0"/>
                  <a:pt x="6966" y="87"/>
                  <a:pt x="7434" y="173"/>
                </a:cubicBezTo>
                <a:cubicBezTo>
                  <a:pt x="7901" y="304"/>
                  <a:pt x="8329" y="477"/>
                  <a:pt x="8718" y="694"/>
                </a:cubicBezTo>
                <a:cubicBezTo>
                  <a:pt x="9146" y="911"/>
                  <a:pt x="9496" y="1171"/>
                  <a:pt x="9885" y="1518"/>
                </a:cubicBezTo>
                <a:cubicBezTo>
                  <a:pt x="10236" y="1822"/>
                  <a:pt x="10547" y="2212"/>
                  <a:pt x="10819" y="2602"/>
                </a:cubicBezTo>
                <a:cubicBezTo>
                  <a:pt x="11092" y="2212"/>
                  <a:pt x="11403" y="1822"/>
                  <a:pt x="11754" y="1518"/>
                </a:cubicBezTo>
                <a:cubicBezTo>
                  <a:pt x="12104" y="1171"/>
                  <a:pt x="12493" y="911"/>
                  <a:pt x="12882" y="694"/>
                </a:cubicBezTo>
                <a:cubicBezTo>
                  <a:pt x="13271" y="477"/>
                  <a:pt x="13738" y="304"/>
                  <a:pt x="14166" y="173"/>
                </a:cubicBezTo>
                <a:cubicBezTo>
                  <a:pt x="14634" y="87"/>
                  <a:pt x="15101" y="0"/>
                  <a:pt x="15568" y="0"/>
                </a:cubicBezTo>
                <a:close/>
                <a:moveTo>
                  <a:pt x="15568" y="954"/>
                </a:moveTo>
                <a:cubicBezTo>
                  <a:pt x="15023" y="954"/>
                  <a:pt x="14517" y="1041"/>
                  <a:pt x="14011" y="1214"/>
                </a:cubicBezTo>
                <a:cubicBezTo>
                  <a:pt x="13544" y="1388"/>
                  <a:pt x="13077" y="1648"/>
                  <a:pt x="12688" y="1952"/>
                </a:cubicBezTo>
                <a:cubicBezTo>
                  <a:pt x="12259" y="2255"/>
                  <a:pt x="11909" y="2646"/>
                  <a:pt x="11598" y="3080"/>
                </a:cubicBezTo>
                <a:cubicBezTo>
                  <a:pt x="11286" y="3513"/>
                  <a:pt x="11014" y="3990"/>
                  <a:pt x="10819" y="4511"/>
                </a:cubicBezTo>
                <a:cubicBezTo>
                  <a:pt x="10586" y="3990"/>
                  <a:pt x="10352" y="3513"/>
                  <a:pt x="10002" y="3080"/>
                </a:cubicBezTo>
                <a:cubicBezTo>
                  <a:pt x="9691" y="2646"/>
                  <a:pt x="9341" y="2255"/>
                  <a:pt x="8912" y="1952"/>
                </a:cubicBezTo>
                <a:cubicBezTo>
                  <a:pt x="8523" y="1648"/>
                  <a:pt x="8095" y="1388"/>
                  <a:pt x="7589" y="1214"/>
                </a:cubicBezTo>
                <a:cubicBezTo>
                  <a:pt x="7083" y="1041"/>
                  <a:pt x="6577" y="954"/>
                  <a:pt x="6032" y="954"/>
                </a:cubicBezTo>
                <a:cubicBezTo>
                  <a:pt x="5332" y="954"/>
                  <a:pt x="4670" y="1128"/>
                  <a:pt x="4048" y="1431"/>
                </a:cubicBezTo>
                <a:cubicBezTo>
                  <a:pt x="3425" y="1735"/>
                  <a:pt x="2880" y="2125"/>
                  <a:pt x="2413" y="2646"/>
                </a:cubicBezTo>
                <a:cubicBezTo>
                  <a:pt x="1907" y="3210"/>
                  <a:pt x="1557" y="3817"/>
                  <a:pt x="1284" y="4511"/>
                </a:cubicBezTo>
                <a:cubicBezTo>
                  <a:pt x="1012" y="5205"/>
                  <a:pt x="856" y="5942"/>
                  <a:pt x="856" y="6723"/>
                </a:cubicBezTo>
                <a:cubicBezTo>
                  <a:pt x="856" y="7113"/>
                  <a:pt x="895" y="7504"/>
                  <a:pt x="973" y="7851"/>
                </a:cubicBezTo>
                <a:cubicBezTo>
                  <a:pt x="1051" y="8241"/>
                  <a:pt x="1129" y="8588"/>
                  <a:pt x="1245" y="8935"/>
                </a:cubicBezTo>
                <a:cubicBezTo>
                  <a:pt x="1362" y="9282"/>
                  <a:pt x="1518" y="9586"/>
                  <a:pt x="1712" y="9889"/>
                </a:cubicBezTo>
                <a:cubicBezTo>
                  <a:pt x="1907" y="10193"/>
                  <a:pt x="2102" y="10453"/>
                  <a:pt x="2296" y="10670"/>
                </a:cubicBezTo>
                <a:cubicBezTo>
                  <a:pt x="10819" y="20212"/>
                  <a:pt x="10819" y="20212"/>
                  <a:pt x="10819" y="20212"/>
                </a:cubicBezTo>
                <a:cubicBezTo>
                  <a:pt x="19187" y="10843"/>
                  <a:pt x="19187" y="10843"/>
                  <a:pt x="19187" y="10843"/>
                </a:cubicBezTo>
                <a:cubicBezTo>
                  <a:pt x="19421" y="10583"/>
                  <a:pt x="19615" y="10323"/>
                  <a:pt x="19810" y="10019"/>
                </a:cubicBezTo>
                <a:cubicBezTo>
                  <a:pt x="20043" y="9716"/>
                  <a:pt x="20199" y="9369"/>
                  <a:pt x="20316" y="9065"/>
                </a:cubicBezTo>
                <a:cubicBezTo>
                  <a:pt x="20471" y="8675"/>
                  <a:pt x="20588" y="8284"/>
                  <a:pt x="20627" y="7937"/>
                </a:cubicBezTo>
                <a:cubicBezTo>
                  <a:pt x="20705" y="7547"/>
                  <a:pt x="20744" y="7157"/>
                  <a:pt x="20744" y="6723"/>
                </a:cubicBezTo>
                <a:cubicBezTo>
                  <a:pt x="20744" y="5942"/>
                  <a:pt x="20588" y="5205"/>
                  <a:pt x="20316" y="4511"/>
                </a:cubicBezTo>
                <a:cubicBezTo>
                  <a:pt x="20082" y="3817"/>
                  <a:pt x="19693" y="3210"/>
                  <a:pt x="19226" y="2646"/>
                </a:cubicBezTo>
                <a:cubicBezTo>
                  <a:pt x="18759" y="2125"/>
                  <a:pt x="18214" y="1735"/>
                  <a:pt x="17552" y="1431"/>
                </a:cubicBezTo>
                <a:cubicBezTo>
                  <a:pt x="16930" y="1128"/>
                  <a:pt x="16268" y="954"/>
                  <a:pt x="15568" y="954"/>
                </a:cubicBez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3204" name="Shape 3204"/>
          <p:cNvSpPr/>
          <p:nvPr/>
        </p:nvSpPr>
        <p:spPr>
          <a:xfrm>
            <a:off x="12446000" y="6950710"/>
            <a:ext cx="3810000" cy="2435860"/>
          </a:xfrm>
          <a:prstGeom prst="rect">
            <a:avLst/>
          </a:prstGeom>
          <a:ln w="12700">
            <a:miter lim="400000"/>
          </a:ln>
        </p:spPr>
        <p:txBody>
          <a:bodyPr lIns="50800" tIns="50800" rIns="50800" bIns="50800">
            <a:noAutofit/>
          </a:bodyPr>
          <a:lstStyle>
            <a:lvl1pPr>
              <a:lnSpc>
                <a:spcPct val="100000"/>
              </a:lnSpc>
              <a:defRPr>
                <a:solidFill>
                  <a:schemeClr val="accent6">
                    <a:hueOff val="-2214564"/>
                    <a:satOff val="-18445"/>
                    <a:lumOff val="-82920"/>
                    <a:alpha val="70329"/>
                  </a:schemeClr>
                </a:solidFill>
              </a:defRPr>
            </a:lvl1pPr>
          </a:lstStyle>
          <a:p>
            <a:pPr>
              <a:lnSpc>
                <a:spcPct val="130000"/>
              </a:lnSpc>
            </a:pPr>
            <a:r>
              <a:rPr b="1">
                <a:cs typeface="+mn-ea"/>
                <a:sym typeface="+mn-lt"/>
              </a:rPr>
              <a:t>The invention of the internet provided people who are disadvantaged a place to share their experience and ideas.</a:t>
            </a:r>
            <a:endParaRPr b="1">
              <a:cs typeface="+mn-ea"/>
              <a:sym typeface="+mn-lt"/>
            </a:endParaRPr>
          </a:p>
        </p:txBody>
      </p:sp>
      <p:sp>
        <p:nvSpPr>
          <p:cNvPr id="3205" name="Shape 3205"/>
          <p:cNvSpPr/>
          <p:nvPr/>
        </p:nvSpPr>
        <p:spPr>
          <a:xfrm>
            <a:off x="16776700" y="6747509"/>
            <a:ext cx="1397000" cy="1397001"/>
          </a:xfrm>
          <a:prstGeom prst="ellipse">
            <a:avLst/>
          </a:prstGeom>
          <a:solidFill>
            <a:schemeClr val="accent1">
              <a:hueOff val="-625157"/>
              <a:satOff val="-4138"/>
              <a:lumOff val="-16199"/>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cs typeface="+mn-ea"/>
              <a:sym typeface="+mn-lt"/>
            </a:endParaRPr>
          </a:p>
        </p:txBody>
      </p:sp>
      <p:sp>
        <p:nvSpPr>
          <p:cNvPr id="3206" name="Shape 3206"/>
          <p:cNvSpPr/>
          <p:nvPr/>
        </p:nvSpPr>
        <p:spPr>
          <a:xfrm>
            <a:off x="18554701" y="6950709"/>
            <a:ext cx="3810001" cy="2154139"/>
          </a:xfrm>
          <a:prstGeom prst="rect">
            <a:avLst/>
          </a:prstGeom>
          <a:ln w="12700">
            <a:miter lim="400000"/>
          </a:ln>
        </p:spPr>
        <p:txBody>
          <a:bodyPr lIns="50800" tIns="50800" rIns="50800" bIns="50800">
            <a:normAutofit fontScale="90000" lnSpcReduction="10000"/>
          </a:bodyPr>
          <a:lstStyle>
            <a:lvl1pPr>
              <a:lnSpc>
                <a:spcPct val="100000"/>
              </a:lnSpc>
              <a:defRPr>
                <a:solidFill>
                  <a:schemeClr val="accent6">
                    <a:hueOff val="-2214564"/>
                    <a:satOff val="-18445"/>
                    <a:lumOff val="-82920"/>
                    <a:alpha val="70329"/>
                  </a:schemeClr>
                </a:solidFill>
              </a:defRPr>
            </a:lvl1pPr>
          </a:lstStyle>
          <a:p>
            <a:pPr>
              <a:lnSpc>
                <a:spcPct val="130000"/>
              </a:lnSpc>
            </a:pPr>
            <a:r>
              <a:rPr b="1">
                <a:cs typeface="+mn-ea"/>
                <a:sym typeface="+mn-lt"/>
              </a:rPr>
              <a:t>There are so many famous platforms in the present like twitter, instagram that any of us can show our special lives,</a:t>
            </a:r>
            <a:endParaRPr b="1">
              <a:cs typeface="+mn-ea"/>
              <a:sym typeface="+mn-lt"/>
            </a:endParaRPr>
          </a:p>
        </p:txBody>
      </p:sp>
      <p:sp>
        <p:nvSpPr>
          <p:cNvPr id="3207" name="Shape 3207"/>
          <p:cNvSpPr/>
          <p:nvPr/>
        </p:nvSpPr>
        <p:spPr>
          <a:xfrm>
            <a:off x="17240081" y="7196997"/>
            <a:ext cx="521036" cy="523427"/>
          </a:xfrm>
          <a:custGeom>
            <a:avLst/>
            <a:gdLst/>
            <a:ahLst/>
            <a:cxnLst>
              <a:cxn ang="0">
                <a:pos x="wd2" y="hd2"/>
              </a:cxn>
              <a:cxn ang="5400000">
                <a:pos x="wd2" y="hd2"/>
              </a:cxn>
              <a:cxn ang="10800000">
                <a:pos x="wd2" y="hd2"/>
              </a:cxn>
              <a:cxn ang="16200000">
                <a:pos x="wd2" y="hd2"/>
              </a:cxn>
            </a:cxnLst>
            <a:rect l="0" t="0" r="r" b="b"/>
            <a:pathLst>
              <a:path w="21600" h="21600" extrusionOk="0">
                <a:moveTo>
                  <a:pt x="21600" y="5843"/>
                </a:moveTo>
                <a:cubicBezTo>
                  <a:pt x="16947" y="10555"/>
                  <a:pt x="16947" y="10555"/>
                  <a:pt x="16947" y="10555"/>
                </a:cubicBezTo>
                <a:cubicBezTo>
                  <a:pt x="16947" y="10630"/>
                  <a:pt x="16947" y="10781"/>
                  <a:pt x="16947" y="10894"/>
                </a:cubicBezTo>
                <a:cubicBezTo>
                  <a:pt x="16947" y="11007"/>
                  <a:pt x="16947" y="11120"/>
                  <a:pt x="16947" y="11234"/>
                </a:cubicBezTo>
                <a:cubicBezTo>
                  <a:pt x="16947" y="12214"/>
                  <a:pt x="16758" y="13118"/>
                  <a:pt x="16380" y="13985"/>
                </a:cubicBezTo>
                <a:cubicBezTo>
                  <a:pt x="16039" y="14852"/>
                  <a:pt x="15547" y="15569"/>
                  <a:pt x="14904" y="16209"/>
                </a:cubicBezTo>
                <a:cubicBezTo>
                  <a:pt x="14261" y="16850"/>
                  <a:pt x="13505" y="17340"/>
                  <a:pt x="12635" y="17717"/>
                </a:cubicBezTo>
                <a:cubicBezTo>
                  <a:pt x="11802" y="18094"/>
                  <a:pt x="10895" y="18245"/>
                  <a:pt x="9949" y="18245"/>
                </a:cubicBezTo>
                <a:cubicBezTo>
                  <a:pt x="9798" y="18245"/>
                  <a:pt x="9684" y="18245"/>
                  <a:pt x="9571" y="18245"/>
                </a:cubicBezTo>
                <a:cubicBezTo>
                  <a:pt x="9457" y="18245"/>
                  <a:pt x="9344" y="18245"/>
                  <a:pt x="9192" y="18207"/>
                </a:cubicBezTo>
                <a:cubicBezTo>
                  <a:pt x="5863" y="21600"/>
                  <a:pt x="5863" y="21600"/>
                  <a:pt x="5863" y="21600"/>
                </a:cubicBezTo>
                <a:cubicBezTo>
                  <a:pt x="1211" y="20469"/>
                  <a:pt x="1211" y="20469"/>
                  <a:pt x="1211" y="20469"/>
                </a:cubicBezTo>
                <a:cubicBezTo>
                  <a:pt x="0" y="15757"/>
                  <a:pt x="0" y="15757"/>
                  <a:pt x="0" y="15757"/>
                </a:cubicBezTo>
                <a:cubicBezTo>
                  <a:pt x="3064" y="12704"/>
                  <a:pt x="3064" y="12704"/>
                  <a:pt x="3064" y="12704"/>
                </a:cubicBezTo>
                <a:cubicBezTo>
                  <a:pt x="3026" y="12477"/>
                  <a:pt x="2988" y="12251"/>
                  <a:pt x="2951" y="11987"/>
                </a:cubicBezTo>
                <a:cubicBezTo>
                  <a:pt x="2913" y="11761"/>
                  <a:pt x="2913" y="11497"/>
                  <a:pt x="2913" y="11234"/>
                </a:cubicBezTo>
                <a:cubicBezTo>
                  <a:pt x="2913" y="10291"/>
                  <a:pt x="3102" y="9386"/>
                  <a:pt x="3480" y="8519"/>
                </a:cubicBezTo>
                <a:cubicBezTo>
                  <a:pt x="3858" y="7690"/>
                  <a:pt x="4350" y="6936"/>
                  <a:pt x="4956" y="6333"/>
                </a:cubicBezTo>
                <a:cubicBezTo>
                  <a:pt x="5599" y="5692"/>
                  <a:pt x="6317" y="5164"/>
                  <a:pt x="7187" y="4825"/>
                </a:cubicBezTo>
                <a:cubicBezTo>
                  <a:pt x="8057" y="4448"/>
                  <a:pt x="8965" y="4260"/>
                  <a:pt x="9949" y="4260"/>
                </a:cubicBezTo>
                <a:cubicBezTo>
                  <a:pt x="10176" y="4260"/>
                  <a:pt x="10403" y="4260"/>
                  <a:pt x="10668" y="4297"/>
                </a:cubicBezTo>
                <a:cubicBezTo>
                  <a:pt x="10895" y="4297"/>
                  <a:pt x="11159" y="4335"/>
                  <a:pt x="11386" y="4410"/>
                </a:cubicBezTo>
                <a:cubicBezTo>
                  <a:pt x="15774" y="0"/>
                  <a:pt x="15774" y="0"/>
                  <a:pt x="15774" y="0"/>
                </a:cubicBezTo>
                <a:lnTo>
                  <a:pt x="21600" y="5843"/>
                </a:lnTo>
                <a:close/>
                <a:moveTo>
                  <a:pt x="5561" y="20658"/>
                </a:moveTo>
                <a:cubicBezTo>
                  <a:pt x="8209" y="18057"/>
                  <a:pt x="8209" y="18057"/>
                  <a:pt x="8209" y="18057"/>
                </a:cubicBezTo>
                <a:cubicBezTo>
                  <a:pt x="7679" y="17906"/>
                  <a:pt x="7112" y="17680"/>
                  <a:pt x="6620" y="17378"/>
                </a:cubicBezTo>
                <a:cubicBezTo>
                  <a:pt x="6128" y="17114"/>
                  <a:pt x="5636" y="16813"/>
                  <a:pt x="5220" y="16436"/>
                </a:cubicBezTo>
                <a:cubicBezTo>
                  <a:pt x="4804" y="16059"/>
                  <a:pt x="4426" y="15606"/>
                  <a:pt x="4085" y="15154"/>
                </a:cubicBezTo>
                <a:cubicBezTo>
                  <a:pt x="3745" y="14664"/>
                  <a:pt x="3480" y="14136"/>
                  <a:pt x="3291" y="13608"/>
                </a:cubicBezTo>
                <a:cubicBezTo>
                  <a:pt x="946" y="15983"/>
                  <a:pt x="946" y="15983"/>
                  <a:pt x="946" y="15983"/>
                </a:cubicBezTo>
                <a:cubicBezTo>
                  <a:pt x="1854" y="19791"/>
                  <a:pt x="1854" y="19791"/>
                  <a:pt x="1854" y="19791"/>
                </a:cubicBezTo>
                <a:lnTo>
                  <a:pt x="5561" y="20658"/>
                </a:lnTo>
                <a:close/>
                <a:moveTo>
                  <a:pt x="9949" y="17416"/>
                </a:moveTo>
                <a:cubicBezTo>
                  <a:pt x="10781" y="17416"/>
                  <a:pt x="11613" y="17265"/>
                  <a:pt x="12370" y="16963"/>
                </a:cubicBezTo>
                <a:cubicBezTo>
                  <a:pt x="13126" y="16662"/>
                  <a:pt x="13770" y="16209"/>
                  <a:pt x="14337" y="15606"/>
                </a:cubicBezTo>
                <a:cubicBezTo>
                  <a:pt x="14904" y="15041"/>
                  <a:pt x="15320" y="14400"/>
                  <a:pt x="15661" y="13646"/>
                </a:cubicBezTo>
                <a:cubicBezTo>
                  <a:pt x="16001" y="12892"/>
                  <a:pt x="16153" y="12101"/>
                  <a:pt x="16153" y="11234"/>
                </a:cubicBezTo>
                <a:cubicBezTo>
                  <a:pt x="16153" y="10404"/>
                  <a:pt x="16001" y="9575"/>
                  <a:pt x="15661" y="8859"/>
                </a:cubicBezTo>
                <a:cubicBezTo>
                  <a:pt x="15320" y="8105"/>
                  <a:pt x="14904" y="7464"/>
                  <a:pt x="14337" y="6861"/>
                </a:cubicBezTo>
                <a:cubicBezTo>
                  <a:pt x="13770" y="6295"/>
                  <a:pt x="13126" y="5881"/>
                  <a:pt x="12370" y="5579"/>
                </a:cubicBezTo>
                <a:cubicBezTo>
                  <a:pt x="11613" y="5240"/>
                  <a:pt x="10781" y="5089"/>
                  <a:pt x="9949" y="5089"/>
                </a:cubicBezTo>
                <a:cubicBezTo>
                  <a:pt x="9079" y="5089"/>
                  <a:pt x="8284" y="5240"/>
                  <a:pt x="7528" y="5579"/>
                </a:cubicBezTo>
                <a:cubicBezTo>
                  <a:pt x="6771" y="5881"/>
                  <a:pt x="6128" y="6295"/>
                  <a:pt x="5561" y="6861"/>
                </a:cubicBezTo>
                <a:cubicBezTo>
                  <a:pt x="4993" y="7464"/>
                  <a:pt x="4577" y="8105"/>
                  <a:pt x="4237" y="8859"/>
                </a:cubicBezTo>
                <a:cubicBezTo>
                  <a:pt x="3896" y="9575"/>
                  <a:pt x="3745" y="10404"/>
                  <a:pt x="3745" y="11234"/>
                </a:cubicBezTo>
                <a:cubicBezTo>
                  <a:pt x="3745" y="12101"/>
                  <a:pt x="3896" y="12892"/>
                  <a:pt x="4237" y="13646"/>
                </a:cubicBezTo>
                <a:cubicBezTo>
                  <a:pt x="4577" y="14400"/>
                  <a:pt x="4993" y="15041"/>
                  <a:pt x="5561" y="15606"/>
                </a:cubicBezTo>
                <a:cubicBezTo>
                  <a:pt x="6128" y="16209"/>
                  <a:pt x="6771" y="16662"/>
                  <a:pt x="7528" y="16963"/>
                </a:cubicBezTo>
                <a:cubicBezTo>
                  <a:pt x="8284" y="17265"/>
                  <a:pt x="9079" y="17416"/>
                  <a:pt x="9949" y="17416"/>
                </a:cubicBezTo>
                <a:close/>
                <a:moveTo>
                  <a:pt x="10327" y="11083"/>
                </a:moveTo>
                <a:cubicBezTo>
                  <a:pt x="12710" y="13458"/>
                  <a:pt x="12710" y="13458"/>
                  <a:pt x="12710" y="13458"/>
                </a:cubicBezTo>
                <a:cubicBezTo>
                  <a:pt x="12105" y="14023"/>
                  <a:pt x="12105" y="14023"/>
                  <a:pt x="12105" y="14023"/>
                </a:cubicBezTo>
                <a:cubicBezTo>
                  <a:pt x="9495" y="11422"/>
                  <a:pt x="9495" y="11422"/>
                  <a:pt x="9495" y="11422"/>
                </a:cubicBezTo>
                <a:cubicBezTo>
                  <a:pt x="9495" y="6710"/>
                  <a:pt x="9495" y="6710"/>
                  <a:pt x="9495" y="6710"/>
                </a:cubicBezTo>
                <a:cubicBezTo>
                  <a:pt x="10327" y="6710"/>
                  <a:pt x="10327" y="6710"/>
                  <a:pt x="10327" y="6710"/>
                </a:cubicBezTo>
                <a:lnTo>
                  <a:pt x="10327" y="11083"/>
                </a:lnTo>
                <a:close/>
                <a:moveTo>
                  <a:pt x="15774" y="1169"/>
                </a:moveTo>
                <a:cubicBezTo>
                  <a:pt x="12256" y="4674"/>
                  <a:pt x="12256" y="4674"/>
                  <a:pt x="12256" y="4674"/>
                </a:cubicBezTo>
                <a:cubicBezTo>
                  <a:pt x="12824" y="4863"/>
                  <a:pt x="13353" y="5127"/>
                  <a:pt x="13807" y="5428"/>
                </a:cubicBezTo>
                <a:cubicBezTo>
                  <a:pt x="14299" y="5768"/>
                  <a:pt x="14715" y="6145"/>
                  <a:pt x="15131" y="6521"/>
                </a:cubicBezTo>
                <a:cubicBezTo>
                  <a:pt x="15510" y="6936"/>
                  <a:pt x="15850" y="7426"/>
                  <a:pt x="16115" y="7916"/>
                </a:cubicBezTo>
                <a:cubicBezTo>
                  <a:pt x="16418" y="8444"/>
                  <a:pt x="16607" y="8972"/>
                  <a:pt x="16758" y="9575"/>
                </a:cubicBezTo>
                <a:cubicBezTo>
                  <a:pt x="20427" y="5843"/>
                  <a:pt x="20427" y="5843"/>
                  <a:pt x="20427" y="5843"/>
                </a:cubicBezTo>
                <a:lnTo>
                  <a:pt x="15774" y="116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3208" name="Shape 3208"/>
          <p:cNvSpPr/>
          <p:nvPr/>
        </p:nvSpPr>
        <p:spPr>
          <a:xfrm>
            <a:off x="10667999" y="9795509"/>
            <a:ext cx="1397001" cy="1397001"/>
          </a:xfrm>
          <a:prstGeom prst="ellipse">
            <a:avLst/>
          </a:prstGeom>
          <a:solidFill>
            <a:schemeClr val="accent4">
              <a:hueOff val="-154838"/>
              <a:satOff val="-3342"/>
              <a:lumOff val="-1528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cs typeface="+mn-ea"/>
              <a:sym typeface="+mn-lt"/>
            </a:endParaRPr>
          </a:p>
        </p:txBody>
      </p:sp>
      <p:sp>
        <p:nvSpPr>
          <p:cNvPr id="3209" name="Shape 3209"/>
          <p:cNvSpPr/>
          <p:nvPr/>
        </p:nvSpPr>
        <p:spPr>
          <a:xfrm>
            <a:off x="12446000" y="9998709"/>
            <a:ext cx="3810000" cy="2159001"/>
          </a:xfrm>
          <a:prstGeom prst="rect">
            <a:avLst/>
          </a:prstGeom>
          <a:ln w="12700">
            <a:miter lim="400000"/>
          </a:ln>
        </p:spPr>
        <p:txBody>
          <a:bodyPr lIns="50800" tIns="50800" rIns="50800" bIns="50800">
            <a:normAutofit lnSpcReduction="20000"/>
          </a:bodyPr>
          <a:lstStyle>
            <a:lvl1pPr>
              <a:lnSpc>
                <a:spcPct val="100000"/>
              </a:lnSpc>
              <a:defRPr>
                <a:solidFill>
                  <a:schemeClr val="accent6">
                    <a:hueOff val="-2214564"/>
                    <a:satOff val="-18445"/>
                    <a:lumOff val="-82920"/>
                    <a:alpha val="70329"/>
                  </a:schemeClr>
                </a:solidFill>
              </a:defRPr>
            </a:lvl1pPr>
          </a:lstStyle>
          <a:p>
            <a:pPr>
              <a:lnSpc>
                <a:spcPct val="130000"/>
              </a:lnSpc>
            </a:pPr>
            <a:r>
              <a:rPr b="1">
                <a:cs typeface="+mn-ea"/>
                <a:sym typeface="+mn-lt"/>
              </a:rPr>
              <a:t>which means people of low social status can speak for themselves there when they face some unfair treatment.</a:t>
            </a:r>
            <a:endParaRPr b="1">
              <a:cs typeface="+mn-ea"/>
              <a:sym typeface="+mn-lt"/>
            </a:endParaRPr>
          </a:p>
        </p:txBody>
      </p:sp>
      <p:sp>
        <p:nvSpPr>
          <p:cNvPr id="3210" name="Shape 3210"/>
          <p:cNvSpPr/>
          <p:nvPr/>
        </p:nvSpPr>
        <p:spPr>
          <a:xfrm>
            <a:off x="16776700" y="9795509"/>
            <a:ext cx="1397000" cy="1397001"/>
          </a:xfrm>
          <a:prstGeom prst="ellipse">
            <a:avLst/>
          </a:prstGeom>
          <a:solidFill>
            <a:schemeClr val="accent6">
              <a:hueOff val="116630"/>
              <a:satOff val="-13338"/>
              <a:lumOff val="-22095"/>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sz="2400">
              <a:cs typeface="+mn-ea"/>
              <a:sym typeface="+mn-lt"/>
            </a:endParaRPr>
          </a:p>
        </p:txBody>
      </p:sp>
      <p:sp>
        <p:nvSpPr>
          <p:cNvPr id="3211" name="Shape 3211"/>
          <p:cNvSpPr/>
          <p:nvPr/>
        </p:nvSpPr>
        <p:spPr>
          <a:xfrm>
            <a:off x="18554701" y="9998709"/>
            <a:ext cx="3810001" cy="2154139"/>
          </a:xfrm>
          <a:prstGeom prst="rect">
            <a:avLst/>
          </a:prstGeom>
          <a:ln w="12700">
            <a:miter lim="400000"/>
          </a:ln>
        </p:spPr>
        <p:txBody>
          <a:bodyPr lIns="50800" tIns="50800" rIns="50800" bIns="50800">
            <a:normAutofit fontScale="90000" lnSpcReduction="10000"/>
          </a:bodyPr>
          <a:lstStyle>
            <a:lvl1pPr>
              <a:lnSpc>
                <a:spcPct val="100000"/>
              </a:lnSpc>
              <a:defRPr>
                <a:solidFill>
                  <a:schemeClr val="accent6">
                    <a:hueOff val="-2214564"/>
                    <a:satOff val="-18445"/>
                    <a:lumOff val="-82920"/>
                    <a:alpha val="70329"/>
                  </a:schemeClr>
                </a:solidFill>
              </a:defRPr>
            </a:lvl1pPr>
          </a:lstStyle>
          <a:p>
            <a:pPr>
              <a:lnSpc>
                <a:spcPct val="130000"/>
              </a:lnSpc>
            </a:pPr>
            <a:r>
              <a:rPr b="1">
                <a:cs typeface="+mn-ea"/>
                <a:sym typeface="+mn-lt"/>
              </a:rPr>
              <a:t>It will very likely become widely concerned by society if someone is lucky. This was impossible back in the 20th century period.</a:t>
            </a:r>
            <a:endParaRPr b="1">
              <a:cs typeface="+mn-ea"/>
              <a:sym typeface="+mn-lt"/>
            </a:endParaRPr>
          </a:p>
        </p:txBody>
      </p:sp>
      <p:sp>
        <p:nvSpPr>
          <p:cNvPr id="3212" name="Shape 3212"/>
          <p:cNvSpPr/>
          <p:nvPr/>
        </p:nvSpPr>
        <p:spPr>
          <a:xfrm>
            <a:off x="11092836" y="10234686"/>
            <a:ext cx="547328" cy="518648"/>
          </a:xfrm>
          <a:custGeom>
            <a:avLst/>
            <a:gdLst/>
            <a:ahLst/>
            <a:cxnLst>
              <a:cxn ang="0">
                <a:pos x="wd2" y="hd2"/>
              </a:cxn>
              <a:cxn ang="5400000">
                <a:pos x="wd2" y="hd2"/>
              </a:cxn>
              <a:cxn ang="10800000">
                <a:pos x="wd2" y="hd2"/>
              </a:cxn>
              <a:cxn ang="16200000">
                <a:pos x="wd2" y="hd2"/>
              </a:cxn>
            </a:cxnLst>
            <a:rect l="0" t="0" r="r" b="b"/>
            <a:pathLst>
              <a:path w="21600" h="21600" extrusionOk="0">
                <a:moveTo>
                  <a:pt x="13394" y="8262"/>
                </a:moveTo>
                <a:lnTo>
                  <a:pt x="21600" y="8262"/>
                </a:lnTo>
                <a:lnTo>
                  <a:pt x="14997" y="13338"/>
                </a:lnTo>
                <a:lnTo>
                  <a:pt x="17544" y="21600"/>
                </a:lnTo>
                <a:lnTo>
                  <a:pt x="10847" y="16424"/>
                </a:lnTo>
                <a:lnTo>
                  <a:pt x="4150" y="21600"/>
                </a:lnTo>
                <a:lnTo>
                  <a:pt x="6697" y="13338"/>
                </a:lnTo>
                <a:lnTo>
                  <a:pt x="0" y="8262"/>
                </a:lnTo>
                <a:lnTo>
                  <a:pt x="8300" y="8262"/>
                </a:lnTo>
                <a:lnTo>
                  <a:pt x="10847" y="0"/>
                </a:lnTo>
                <a:lnTo>
                  <a:pt x="13394" y="8262"/>
                </a:lnTo>
                <a:close/>
                <a:moveTo>
                  <a:pt x="14148" y="13637"/>
                </a:moveTo>
                <a:lnTo>
                  <a:pt x="13960" y="13040"/>
                </a:lnTo>
                <a:lnTo>
                  <a:pt x="19148" y="9058"/>
                </a:lnTo>
                <a:lnTo>
                  <a:pt x="12828" y="9058"/>
                </a:lnTo>
                <a:lnTo>
                  <a:pt x="10847" y="2787"/>
                </a:lnTo>
                <a:lnTo>
                  <a:pt x="8866" y="9058"/>
                </a:lnTo>
                <a:lnTo>
                  <a:pt x="2547" y="9058"/>
                </a:lnTo>
                <a:lnTo>
                  <a:pt x="7169" y="12641"/>
                </a:lnTo>
                <a:lnTo>
                  <a:pt x="7640" y="13040"/>
                </a:lnTo>
                <a:lnTo>
                  <a:pt x="5659" y="19410"/>
                </a:lnTo>
                <a:lnTo>
                  <a:pt x="10847" y="15429"/>
                </a:lnTo>
                <a:lnTo>
                  <a:pt x="16035" y="19410"/>
                </a:lnTo>
                <a:lnTo>
                  <a:pt x="14148" y="13637"/>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
        <p:nvSpPr>
          <p:cNvPr id="3213" name="Shape 3213"/>
          <p:cNvSpPr/>
          <p:nvPr/>
        </p:nvSpPr>
        <p:spPr>
          <a:xfrm>
            <a:off x="17183165" y="10214675"/>
            <a:ext cx="609469" cy="609470"/>
          </a:xfrm>
          <a:custGeom>
            <a:avLst/>
            <a:gdLst/>
            <a:ahLst/>
            <a:cxnLst>
              <a:cxn ang="0">
                <a:pos x="wd2" y="hd2"/>
              </a:cxn>
              <a:cxn ang="5400000">
                <a:pos x="wd2" y="hd2"/>
              </a:cxn>
              <a:cxn ang="10800000">
                <a:pos x="wd2" y="hd2"/>
              </a:cxn>
              <a:cxn ang="16200000">
                <a:pos x="wd2" y="hd2"/>
              </a:cxn>
            </a:cxnLst>
            <a:rect l="0" t="0" r="r" b="b"/>
            <a:pathLst>
              <a:path w="21600" h="21600" extrusionOk="0">
                <a:moveTo>
                  <a:pt x="4307" y="10428"/>
                </a:moveTo>
                <a:cubicBezTo>
                  <a:pt x="4307" y="11172"/>
                  <a:pt x="4307" y="11172"/>
                  <a:pt x="4307" y="11172"/>
                </a:cubicBezTo>
                <a:cubicBezTo>
                  <a:pt x="0" y="11172"/>
                  <a:pt x="0" y="11172"/>
                  <a:pt x="0" y="11172"/>
                </a:cubicBezTo>
                <a:cubicBezTo>
                  <a:pt x="0" y="10428"/>
                  <a:pt x="0" y="10428"/>
                  <a:pt x="0" y="10428"/>
                </a:cubicBezTo>
                <a:lnTo>
                  <a:pt x="4307" y="10428"/>
                </a:lnTo>
                <a:close/>
                <a:moveTo>
                  <a:pt x="6412" y="5926"/>
                </a:moveTo>
                <a:cubicBezTo>
                  <a:pt x="5926" y="6412"/>
                  <a:pt x="5926" y="6412"/>
                  <a:pt x="5926" y="6412"/>
                </a:cubicBezTo>
                <a:cubicBezTo>
                  <a:pt x="2915" y="3433"/>
                  <a:pt x="2915" y="3433"/>
                  <a:pt x="2915" y="3433"/>
                </a:cubicBezTo>
                <a:cubicBezTo>
                  <a:pt x="3433" y="2882"/>
                  <a:pt x="3433" y="2882"/>
                  <a:pt x="3433" y="2882"/>
                </a:cubicBezTo>
                <a:lnTo>
                  <a:pt x="6412" y="5926"/>
                </a:lnTo>
                <a:close/>
                <a:moveTo>
                  <a:pt x="2915" y="18135"/>
                </a:moveTo>
                <a:cubicBezTo>
                  <a:pt x="5926" y="15156"/>
                  <a:pt x="5926" y="15156"/>
                  <a:pt x="5926" y="15156"/>
                </a:cubicBezTo>
                <a:cubicBezTo>
                  <a:pt x="6412" y="15641"/>
                  <a:pt x="6412" y="15641"/>
                  <a:pt x="6412" y="15641"/>
                </a:cubicBezTo>
                <a:cubicBezTo>
                  <a:pt x="3433" y="18653"/>
                  <a:pt x="3433" y="18653"/>
                  <a:pt x="3433" y="18653"/>
                </a:cubicBezTo>
                <a:lnTo>
                  <a:pt x="2915" y="18135"/>
                </a:lnTo>
                <a:close/>
                <a:moveTo>
                  <a:pt x="8711" y="5829"/>
                </a:moveTo>
                <a:cubicBezTo>
                  <a:pt x="8064" y="6121"/>
                  <a:pt x="7481" y="6509"/>
                  <a:pt x="6995" y="7027"/>
                </a:cubicBezTo>
                <a:cubicBezTo>
                  <a:pt x="6509" y="7481"/>
                  <a:pt x="6121" y="8064"/>
                  <a:pt x="5829" y="8711"/>
                </a:cubicBezTo>
                <a:cubicBezTo>
                  <a:pt x="5538" y="9391"/>
                  <a:pt x="5408" y="10071"/>
                  <a:pt x="5408" y="10816"/>
                </a:cubicBezTo>
                <a:cubicBezTo>
                  <a:pt x="5408" y="11561"/>
                  <a:pt x="5538" y="12273"/>
                  <a:pt x="5829" y="12921"/>
                </a:cubicBezTo>
                <a:cubicBezTo>
                  <a:pt x="6121" y="13569"/>
                  <a:pt x="6509" y="14152"/>
                  <a:pt x="6995" y="14637"/>
                </a:cubicBezTo>
                <a:cubicBezTo>
                  <a:pt x="7481" y="15123"/>
                  <a:pt x="8064" y="15512"/>
                  <a:pt x="8711" y="15771"/>
                </a:cubicBezTo>
                <a:cubicBezTo>
                  <a:pt x="9359" y="16062"/>
                  <a:pt x="10039" y="16192"/>
                  <a:pt x="10816" y="16192"/>
                </a:cubicBezTo>
                <a:cubicBezTo>
                  <a:pt x="11529" y="16192"/>
                  <a:pt x="12241" y="16062"/>
                  <a:pt x="12889" y="15771"/>
                </a:cubicBezTo>
                <a:cubicBezTo>
                  <a:pt x="13569" y="15512"/>
                  <a:pt x="14119" y="15123"/>
                  <a:pt x="14605" y="14637"/>
                </a:cubicBezTo>
                <a:cubicBezTo>
                  <a:pt x="15091" y="14152"/>
                  <a:pt x="15512" y="13569"/>
                  <a:pt x="15771" y="12921"/>
                </a:cubicBezTo>
                <a:cubicBezTo>
                  <a:pt x="16062" y="12273"/>
                  <a:pt x="16192" y="11561"/>
                  <a:pt x="16192" y="10816"/>
                </a:cubicBezTo>
                <a:cubicBezTo>
                  <a:pt x="16192" y="10071"/>
                  <a:pt x="16062" y="9391"/>
                  <a:pt x="15771" y="8711"/>
                </a:cubicBezTo>
                <a:cubicBezTo>
                  <a:pt x="15512" y="8064"/>
                  <a:pt x="15091" y="7481"/>
                  <a:pt x="14605" y="7027"/>
                </a:cubicBezTo>
                <a:cubicBezTo>
                  <a:pt x="14119" y="6509"/>
                  <a:pt x="13569" y="6121"/>
                  <a:pt x="12889" y="5829"/>
                </a:cubicBezTo>
                <a:cubicBezTo>
                  <a:pt x="12241" y="5538"/>
                  <a:pt x="11529" y="5408"/>
                  <a:pt x="10816" y="5408"/>
                </a:cubicBezTo>
                <a:cubicBezTo>
                  <a:pt x="10039" y="5408"/>
                  <a:pt x="9359" y="5538"/>
                  <a:pt x="8711" y="5829"/>
                </a:cubicBezTo>
                <a:close/>
                <a:moveTo>
                  <a:pt x="9003" y="15123"/>
                </a:moveTo>
                <a:cubicBezTo>
                  <a:pt x="8420" y="14897"/>
                  <a:pt x="7934" y="14540"/>
                  <a:pt x="7513" y="14087"/>
                </a:cubicBezTo>
                <a:cubicBezTo>
                  <a:pt x="7092" y="13666"/>
                  <a:pt x="6768" y="13180"/>
                  <a:pt x="6509" y="12630"/>
                </a:cubicBezTo>
                <a:cubicBezTo>
                  <a:pt x="6250" y="12047"/>
                  <a:pt x="6121" y="11464"/>
                  <a:pt x="6121" y="10816"/>
                </a:cubicBezTo>
                <a:cubicBezTo>
                  <a:pt x="6121" y="10169"/>
                  <a:pt x="6250" y="9553"/>
                  <a:pt x="6509" y="9003"/>
                </a:cubicBezTo>
                <a:cubicBezTo>
                  <a:pt x="6768" y="8420"/>
                  <a:pt x="7092" y="7934"/>
                  <a:pt x="7513" y="7513"/>
                </a:cubicBezTo>
                <a:cubicBezTo>
                  <a:pt x="7934" y="7092"/>
                  <a:pt x="8420" y="6768"/>
                  <a:pt x="9003" y="6509"/>
                </a:cubicBezTo>
                <a:cubicBezTo>
                  <a:pt x="9553" y="6250"/>
                  <a:pt x="10169" y="6121"/>
                  <a:pt x="10816" y="6121"/>
                </a:cubicBezTo>
                <a:cubicBezTo>
                  <a:pt x="11464" y="6121"/>
                  <a:pt x="12047" y="6250"/>
                  <a:pt x="12630" y="6509"/>
                </a:cubicBezTo>
                <a:cubicBezTo>
                  <a:pt x="13180" y="6768"/>
                  <a:pt x="13666" y="7092"/>
                  <a:pt x="14087" y="7513"/>
                </a:cubicBezTo>
                <a:cubicBezTo>
                  <a:pt x="14508" y="7934"/>
                  <a:pt x="14864" y="8420"/>
                  <a:pt x="15091" y="9003"/>
                </a:cubicBezTo>
                <a:cubicBezTo>
                  <a:pt x="15350" y="9553"/>
                  <a:pt x="15479" y="10169"/>
                  <a:pt x="15479" y="10816"/>
                </a:cubicBezTo>
                <a:cubicBezTo>
                  <a:pt x="15479" y="11464"/>
                  <a:pt x="15350" y="12047"/>
                  <a:pt x="15091" y="12630"/>
                </a:cubicBezTo>
                <a:cubicBezTo>
                  <a:pt x="14864" y="13180"/>
                  <a:pt x="14508" y="13666"/>
                  <a:pt x="14087" y="14087"/>
                </a:cubicBezTo>
                <a:cubicBezTo>
                  <a:pt x="13666" y="14540"/>
                  <a:pt x="13180" y="14897"/>
                  <a:pt x="12630" y="15123"/>
                </a:cubicBezTo>
                <a:cubicBezTo>
                  <a:pt x="12047" y="15382"/>
                  <a:pt x="11464" y="15479"/>
                  <a:pt x="10816" y="15479"/>
                </a:cubicBezTo>
                <a:cubicBezTo>
                  <a:pt x="10169" y="15479"/>
                  <a:pt x="9553" y="15382"/>
                  <a:pt x="9003" y="15123"/>
                </a:cubicBezTo>
                <a:close/>
                <a:moveTo>
                  <a:pt x="11172" y="0"/>
                </a:moveTo>
                <a:cubicBezTo>
                  <a:pt x="11172" y="4339"/>
                  <a:pt x="11172" y="4339"/>
                  <a:pt x="11172" y="4339"/>
                </a:cubicBezTo>
                <a:cubicBezTo>
                  <a:pt x="10460" y="4339"/>
                  <a:pt x="10460" y="4339"/>
                  <a:pt x="10460" y="4339"/>
                </a:cubicBezTo>
                <a:cubicBezTo>
                  <a:pt x="10460" y="0"/>
                  <a:pt x="10460" y="0"/>
                  <a:pt x="10460" y="0"/>
                </a:cubicBezTo>
                <a:lnTo>
                  <a:pt x="11172" y="0"/>
                </a:lnTo>
                <a:close/>
                <a:moveTo>
                  <a:pt x="11172" y="17293"/>
                </a:moveTo>
                <a:cubicBezTo>
                  <a:pt x="11172" y="21600"/>
                  <a:pt x="11172" y="21600"/>
                  <a:pt x="11172" y="21600"/>
                </a:cubicBezTo>
                <a:cubicBezTo>
                  <a:pt x="10460" y="21600"/>
                  <a:pt x="10460" y="21600"/>
                  <a:pt x="10460" y="21600"/>
                </a:cubicBezTo>
                <a:cubicBezTo>
                  <a:pt x="10460" y="17293"/>
                  <a:pt x="10460" y="17293"/>
                  <a:pt x="10460" y="17293"/>
                </a:cubicBezTo>
                <a:lnTo>
                  <a:pt x="11172" y="17293"/>
                </a:lnTo>
                <a:close/>
                <a:moveTo>
                  <a:pt x="18685" y="3433"/>
                </a:moveTo>
                <a:cubicBezTo>
                  <a:pt x="15706" y="6412"/>
                  <a:pt x="15706" y="6412"/>
                  <a:pt x="15706" y="6412"/>
                </a:cubicBezTo>
                <a:cubicBezTo>
                  <a:pt x="15188" y="5926"/>
                  <a:pt x="15188" y="5926"/>
                  <a:pt x="15188" y="5926"/>
                </a:cubicBezTo>
                <a:cubicBezTo>
                  <a:pt x="18200" y="2882"/>
                  <a:pt x="18200" y="2882"/>
                  <a:pt x="18200" y="2882"/>
                </a:cubicBezTo>
                <a:lnTo>
                  <a:pt x="18685" y="3433"/>
                </a:lnTo>
                <a:close/>
                <a:moveTo>
                  <a:pt x="15188" y="15641"/>
                </a:moveTo>
                <a:cubicBezTo>
                  <a:pt x="15706" y="15156"/>
                  <a:pt x="15706" y="15156"/>
                  <a:pt x="15706" y="15156"/>
                </a:cubicBezTo>
                <a:cubicBezTo>
                  <a:pt x="18685" y="18135"/>
                  <a:pt x="18685" y="18135"/>
                  <a:pt x="18685" y="18135"/>
                </a:cubicBezTo>
                <a:cubicBezTo>
                  <a:pt x="18200" y="18653"/>
                  <a:pt x="18200" y="18653"/>
                  <a:pt x="18200" y="18653"/>
                </a:cubicBezTo>
                <a:lnTo>
                  <a:pt x="15188" y="15641"/>
                </a:lnTo>
                <a:close/>
                <a:moveTo>
                  <a:pt x="21600" y="10428"/>
                </a:moveTo>
                <a:cubicBezTo>
                  <a:pt x="21600" y="11172"/>
                  <a:pt x="21600" y="11172"/>
                  <a:pt x="21600" y="11172"/>
                </a:cubicBezTo>
                <a:cubicBezTo>
                  <a:pt x="17293" y="11172"/>
                  <a:pt x="17293" y="11172"/>
                  <a:pt x="17293" y="11172"/>
                </a:cubicBezTo>
                <a:cubicBezTo>
                  <a:pt x="17293" y="10428"/>
                  <a:pt x="17293" y="10428"/>
                  <a:pt x="17293" y="10428"/>
                </a:cubicBezTo>
                <a:lnTo>
                  <a:pt x="21600" y="10428"/>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5"/>
                    <a:lumOff val="-82920"/>
                  </a:schemeClr>
                </a:solidFill>
                <a:latin typeface="Calibri" panose="020F0502020204030204"/>
                <a:ea typeface="Calibri" panose="020F0502020204030204"/>
                <a:cs typeface="Calibri" panose="020F0502020204030204"/>
                <a:sym typeface="Calibri" panose="020F0502020204030204"/>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asted-image.tiff"/>
          <p:cNvPicPr>
            <a:picLocks noChangeAspect="1"/>
          </p:cNvPicPr>
          <p:nvPr/>
        </p:nvPicPr>
        <p:blipFill>
          <a:blip r:embed="rId1"/>
          <a:stretch>
            <a:fillRect/>
          </a:stretch>
        </p:blipFill>
        <p:spPr>
          <a:xfrm>
            <a:off x="13084864" y="1858962"/>
            <a:ext cx="12535294" cy="13716001"/>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074" name="Shape 3074"/>
          <p:cNvSpPr>
            <a:spLocks noGrp="1"/>
          </p:cNvSpPr>
          <p:nvPr>
            <p:ph type="title"/>
          </p:nvPr>
        </p:nvSpPr>
        <p:spPr>
          <a:xfrm>
            <a:off x="1524000" y="4317365"/>
            <a:ext cx="4549775" cy="2394585"/>
          </a:xfrm>
        </p:spPr>
        <p:txBody>
          <a:bodyPr>
            <a:normAutofit fontScale="90000"/>
          </a:bodyPr>
          <a:lstStyle/>
          <a:p>
            <a:r>
              <a:rPr lang="en-US">
                <a:cs typeface="+mn-ea"/>
                <a:sym typeface="+mn-lt"/>
              </a:rPr>
              <a:t>Poverty alleviation</a:t>
            </a:r>
            <a:endParaRPr lang="en-US">
              <a:cs typeface="+mn-ea"/>
              <a:sym typeface="+mn-lt"/>
            </a:endParaRPr>
          </a:p>
        </p:txBody>
      </p:sp>
      <p:sp>
        <p:nvSpPr>
          <p:cNvPr id="3075" name="Shape 3075"/>
          <p:cNvSpPr>
            <a:spLocks noGrp="1"/>
          </p:cNvSpPr>
          <p:nvPr>
            <p:ph type="body" sz="quarter" idx="1"/>
          </p:nvPr>
        </p:nvSpPr>
        <p:spPr>
          <a:xfrm>
            <a:off x="1132205" y="7148830"/>
            <a:ext cx="6487795" cy="5048885"/>
          </a:xfrm>
        </p:spPr>
        <p:txBody>
          <a:bodyPr/>
          <a:lstStyle/>
          <a:p>
            <a:r>
              <a:rPr lang="en-US" sz="3600">
                <a:cs typeface="+mn-ea"/>
                <a:sym typeface="+mn-lt"/>
              </a:rPr>
              <a:t>With the continuous development of technology, online shopping is becoming more and more influential in the world.</a:t>
            </a:r>
            <a:endParaRPr lang="en-US" sz="3600">
              <a:cs typeface="+mn-ea"/>
              <a:sym typeface="+mn-lt"/>
            </a:endParaRPr>
          </a:p>
        </p:txBody>
      </p:sp>
      <p:sp>
        <p:nvSpPr>
          <p:cNvPr id="3078" name="Shape 3078"/>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pic>
        <p:nvPicPr>
          <p:cNvPr id="3" name="图片占位符 2" descr="下载 (4)"/>
          <p:cNvPicPr>
            <a:picLocks noChangeAspect="1"/>
          </p:cNvPicPr>
          <p:nvPr>
            <p:ph type="pic" sz="quarter" idx="14"/>
          </p:nvPr>
        </p:nvPicPr>
        <p:blipFill>
          <a:blip r:embed="rId2"/>
          <a:stretch>
            <a:fillRect/>
          </a:stretch>
        </p:blipFill>
        <p:spPr>
          <a:xfrm>
            <a:off x="13994765" y="3733800"/>
            <a:ext cx="5462905" cy="5438775"/>
          </a:xfrm>
          <a:prstGeom prst="rect">
            <a:avLst/>
          </a:prstGeom>
        </p:spPr>
      </p:pic>
      <p:sp>
        <p:nvSpPr>
          <p:cNvPr id="3067" name="Shape 3067"/>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68" name="Shape 3068"/>
          <p:cNvSpPr/>
          <p:nvPr/>
        </p:nvSpPr>
        <p:spPr>
          <a:xfrm>
            <a:off x="22860000" y="1219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69" name="Shape 3069"/>
          <p:cNvSpPr/>
          <p:nvPr/>
        </p:nvSpPr>
        <p:spPr>
          <a:xfrm>
            <a:off x="2133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70" name="Shape 3070"/>
          <p:cNvSpPr/>
          <p:nvPr/>
        </p:nvSpPr>
        <p:spPr>
          <a:xfrm>
            <a:off x="22860000" y="6096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71" name="Shape 3071"/>
          <p:cNvSpPr/>
          <p:nvPr/>
        </p:nvSpPr>
        <p:spPr>
          <a:xfrm>
            <a:off x="22860000" y="9144000"/>
            <a:ext cx="1524000"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72" name="Shape 3072"/>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73" name="Shape 3073"/>
          <p:cNvSpPr/>
          <p:nvPr/>
        </p:nvSpPr>
        <p:spPr>
          <a:xfrm>
            <a:off x="21336000" y="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77" name="Shape 307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7" name="pasted-image.tiff"/>
          <p:cNvPicPr>
            <a:picLocks noChangeAspect="1"/>
          </p:cNvPicPr>
          <p:nvPr/>
        </p:nvPicPr>
        <p:blipFill>
          <a:blip r:embed="rId1"/>
          <a:stretch>
            <a:fillRect/>
          </a:stretch>
        </p:blipFill>
        <p:spPr>
          <a:xfrm>
            <a:off x="9271000" y="1521661"/>
            <a:ext cx="5842000" cy="10672679"/>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013" name="Shape 3013"/>
          <p:cNvSpPr>
            <a:spLocks noGrp="1"/>
          </p:cNvSpPr>
          <p:nvPr>
            <p:ph type="title"/>
          </p:nvPr>
        </p:nvSpPr>
        <p:spPr>
          <a:xfrm>
            <a:off x="2032000" y="1132205"/>
            <a:ext cx="4641215" cy="2624455"/>
          </a:xfrm>
        </p:spPr>
        <p:txBody>
          <a:bodyPr/>
          <a:lstStyle/>
          <a:p>
            <a:r>
              <a:rPr lang="en-US">
                <a:cs typeface="+mn-ea"/>
                <a:sym typeface="+mn-lt"/>
              </a:rPr>
              <a:t>Poverty alleviation</a:t>
            </a:r>
            <a:endParaRPr lang="en-US">
              <a:cs typeface="+mn-ea"/>
              <a:sym typeface="+mn-lt"/>
            </a:endParaRPr>
          </a:p>
        </p:txBody>
      </p:sp>
      <p:sp>
        <p:nvSpPr>
          <p:cNvPr id="3014" name="Shape 3014"/>
          <p:cNvSpPr>
            <a:spLocks noGrp="1"/>
          </p:cNvSpPr>
          <p:nvPr>
            <p:ph type="body" sz="quarter" idx="1"/>
          </p:nvPr>
        </p:nvSpPr>
        <p:spPr>
          <a:xfrm>
            <a:off x="1524000" y="4464050"/>
            <a:ext cx="6096000" cy="7733665"/>
          </a:xfrm>
        </p:spPr>
        <p:txBody>
          <a:bodyPr/>
          <a:lstStyle>
            <a:lvl1pPr>
              <a:defRPr>
                <a:solidFill>
                  <a:srgbClr val="1C1E21"/>
                </a:solidFill>
              </a:defRPr>
            </a:lvl1pPr>
          </a:lstStyle>
          <a:p>
            <a:r>
              <a:rPr lang="en-US" sz="4000">
                <a:cs typeface="+mn-ea"/>
                <a:sym typeface="+mn-lt"/>
              </a:rPr>
              <a:t>Citizens nowadays prefer to go shopping by a single computer and wait for the delivery to send those products they want. This provides a path to wealth for the people who live in the remote mountains in China for example.</a:t>
            </a:r>
            <a:endParaRPr lang="en-US" sz="4000">
              <a:cs typeface="+mn-ea"/>
              <a:sym typeface="+mn-lt"/>
            </a:endParaRPr>
          </a:p>
        </p:txBody>
      </p:sp>
      <p:sp>
        <p:nvSpPr>
          <p:cNvPr id="3016" name="Shape 3016"/>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pic>
        <p:nvPicPr>
          <p:cNvPr id="3" name="图片占位符 2" descr="下载 (5)"/>
          <p:cNvPicPr>
            <a:picLocks noChangeAspect="1"/>
          </p:cNvPicPr>
          <p:nvPr>
            <p:ph type="pic" sz="quarter" idx="14"/>
          </p:nvPr>
        </p:nvPicPr>
        <p:blipFill>
          <a:blip r:embed="rId2"/>
          <a:stretch>
            <a:fillRect/>
          </a:stretch>
        </p:blipFill>
        <p:spPr>
          <a:xfrm>
            <a:off x="10151745" y="5135880"/>
            <a:ext cx="3786505" cy="3388360"/>
          </a:xfrm>
          <a:prstGeom prst="rect">
            <a:avLst/>
          </a:prstGeom>
        </p:spPr>
      </p:pic>
      <p:sp>
        <p:nvSpPr>
          <p:cNvPr id="3012" name="Shape 3012"/>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15" name="Shape 3015"/>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19" name="Shape 3019"/>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20" name="Shape 3020"/>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022" name="Shape 3022"/>
          <p:cNvSpPr/>
          <p:nvPr/>
        </p:nvSpPr>
        <p:spPr>
          <a:xfrm>
            <a:off x="17272000" y="1739900"/>
            <a:ext cx="5945505" cy="10175240"/>
          </a:xfrm>
          <a:prstGeom prst="rect">
            <a:avLst/>
          </a:prstGeom>
          <a:ln w="12700">
            <a:miter lim="400000"/>
          </a:ln>
        </p:spPr>
        <p:txBody>
          <a:bodyPr lIns="50800" tIns="50800" rIns="50800" bIns="50800">
            <a:noAutofit/>
          </a:bodyPr>
          <a:lstStyle>
            <a:lvl1pPr>
              <a:lnSpc>
                <a:spcPct val="100000"/>
              </a:lnSpc>
              <a:defRPr sz="2600">
                <a:solidFill>
                  <a:schemeClr val="accent6">
                    <a:hueOff val="-2214564"/>
                    <a:satOff val="-18445"/>
                    <a:lumOff val="-82920"/>
                    <a:alpha val="70000"/>
                  </a:schemeClr>
                </a:solidFill>
              </a:defRPr>
            </a:lvl1pPr>
          </a:lstStyle>
          <a:p>
            <a:r>
              <a:rPr sz="4800">
                <a:solidFill>
                  <a:schemeClr val="tx1"/>
                </a:solidFill>
                <a:effectLst>
                  <a:outerShdw blurRad="38100" dist="19050" dir="2700000" algn="tl" rotWithShape="0">
                    <a:schemeClr val="dk1">
                      <a:alpha val="40000"/>
                    </a:schemeClr>
                  </a:outerShdw>
                </a:effectLst>
                <a:cs typeface="+mn-ea"/>
                <a:sym typeface="+mn-lt"/>
              </a:rPr>
              <a:t>With the goal of targeted poverty alleviation, Chinese communist decided to make good use of online shopping. This virtual shopping platform provides business opportunities for people who can not sell their products in the past due to living in distant villages.</a:t>
            </a:r>
            <a:endParaRPr sz="4800">
              <a:solidFill>
                <a:schemeClr val="tx1"/>
              </a:solidFill>
              <a:effectLst>
                <a:outerShdw blurRad="38100" dist="19050" dir="2700000" algn="tl" rotWithShape="0">
                  <a:schemeClr val="dk1">
                    <a:alpha val="40000"/>
                  </a:schemeClr>
                </a:outerShdw>
              </a:effectLst>
              <a:cs typeface="+mn-ea"/>
              <a:sym typeface="+mn-lt"/>
            </a:endParaRPr>
          </a:p>
        </p:txBody>
      </p:sp>
      <p:sp>
        <p:nvSpPr>
          <p:cNvPr id="3023" name="Shape 3023"/>
          <p:cNvSpPr/>
          <p:nvPr/>
        </p:nvSpPr>
        <p:spPr>
          <a:xfrm>
            <a:off x="14292870" y="4820841"/>
            <a:ext cx="2979130" cy="1"/>
          </a:xfrm>
          <a:prstGeom prst="line">
            <a:avLst/>
          </a:prstGeom>
          <a:ln w="50800">
            <a:solidFill>
              <a:schemeClr val="accent5">
                <a:hueOff val="315652"/>
                <a:satOff val="-16548"/>
                <a:lumOff val="-24596"/>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7984093" y="1391920"/>
            <a:ext cx="15609094" cy="1667234"/>
          </a:xfrm>
        </p:spPr>
        <p:txBody>
          <a:bodyPr/>
          <a:p>
            <a:r>
              <a:rPr lang="zh-CN" altLang="en-US"/>
              <a:t>Poverty alleviation</a:t>
            </a:r>
            <a:endParaRPr lang="zh-CN" altLang="en-US"/>
          </a:p>
        </p:txBody>
      </p:sp>
      <p:sp>
        <p:nvSpPr>
          <p:cNvPr id="4" name="文本占位符 3"/>
          <p:cNvSpPr>
            <a:spLocks noGrp="1"/>
          </p:cNvSpPr>
          <p:nvPr>
            <p:ph type="body" sz="quarter" idx="14"/>
          </p:nvPr>
        </p:nvSpPr>
        <p:spPr/>
        <p:txBody>
          <a:bodyPr/>
          <a:p>
            <a:endParaRPr lang="zh-CN" altLang="en-US"/>
          </a:p>
        </p:txBody>
      </p:sp>
      <p:sp>
        <p:nvSpPr>
          <p:cNvPr id="5" name="文本占位符 4"/>
          <p:cNvSpPr>
            <a:spLocks noGrp="1"/>
          </p:cNvSpPr>
          <p:nvPr>
            <p:ph type="body" sz="quarter" idx="15"/>
          </p:nvPr>
        </p:nvSpPr>
        <p:spPr/>
        <p:txBody>
          <a:bodyPr/>
          <a:p>
            <a:endParaRPr lang="zh-CN" altLang="en-US"/>
          </a:p>
        </p:txBody>
      </p:sp>
      <p:sp>
        <p:nvSpPr>
          <p:cNvPr id="6" name="文本占位符 5"/>
          <p:cNvSpPr>
            <a:spLocks noGrp="1"/>
          </p:cNvSpPr>
          <p:nvPr>
            <p:ph type="body" sz="half" idx="1"/>
          </p:nvPr>
        </p:nvSpPr>
        <p:spPr>
          <a:xfrm>
            <a:off x="9017000" y="6096000"/>
            <a:ext cx="13543280" cy="6464935"/>
          </a:xfrm>
        </p:spPr>
        <p:txBody>
          <a:bodyPr/>
          <a:p>
            <a:r>
              <a:rPr lang="en-US" altLang="zh-CN" sz="5400"/>
              <a:t>	</a:t>
            </a:r>
            <a:r>
              <a:rPr lang="zh-CN" altLang="en-US" sz="5400"/>
              <a:t>It’s some kind of powerful advertisement too as people nowadays are getting more and more willing to eat organic agricultural products instead of greenhouse plants. In terms of the results, it was a great success.</a:t>
            </a:r>
            <a:endParaRPr lang="zh-CN" altLang="en-US" sz="5400"/>
          </a:p>
          <a:p>
            <a:endParaRPr lang="zh-CN" altLang="en-US" sz="5400"/>
          </a:p>
        </p:txBody>
      </p:sp>
      <p:pic>
        <p:nvPicPr>
          <p:cNvPr id="7" name="图片 6" descr="images (2)"/>
          <p:cNvPicPr>
            <a:picLocks noChangeAspect="1"/>
          </p:cNvPicPr>
          <p:nvPr/>
        </p:nvPicPr>
        <p:blipFill>
          <a:blip r:embed="rId1"/>
          <a:stretch>
            <a:fillRect/>
          </a:stretch>
        </p:blipFill>
        <p:spPr>
          <a:xfrm>
            <a:off x="346710" y="6870065"/>
            <a:ext cx="6791325" cy="62141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hueOff val="-116276"/>
                <a:satOff val="1298"/>
                <a:lumOff val="8132"/>
              </a:schemeClr>
            </a:gs>
            <a:gs pos="100000">
              <a:schemeClr val="accent4">
                <a:hueOff val="-154838"/>
                <a:satOff val="-3343"/>
                <a:lumOff val="-15285"/>
              </a:schemeClr>
            </a:gs>
          </a:gsLst>
          <a:lin ang="6599999" scaled="0"/>
        </a:gradFill>
        <a:effectLst/>
      </p:bgPr>
    </p:bg>
    <p:spTree>
      <p:nvGrpSpPr>
        <p:cNvPr id="1" name=""/>
        <p:cNvGrpSpPr/>
        <p:nvPr/>
      </p:nvGrpSpPr>
      <p:grpSpPr>
        <a:xfrm>
          <a:off x="0" y="0"/>
          <a:ext cx="0" cy="0"/>
          <a:chOff x="0" y="0"/>
          <a:chExt cx="0" cy="0"/>
        </a:xfrm>
      </p:grpSpPr>
      <p:sp>
        <p:nvSpPr>
          <p:cNvPr id="2981" name="Shape 298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982" name="Shape 298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983" name="Shape 298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984" name="Shape 2984"/>
          <p:cNvSpPr>
            <a:spLocks noGrp="1"/>
          </p:cNvSpPr>
          <p:nvPr>
            <p:ph type="sldNum" sz="quarter" idx="2"/>
          </p:nvPr>
        </p:nvSpPr>
        <p:spPr>
          <a:xfrm>
            <a:off x="21867044" y="12753754"/>
            <a:ext cx="487312" cy="513601"/>
          </a:xfrm>
        </p:spPr>
        <p:txBody>
          <a:bodyPr/>
          <a:lstStyle/>
          <a:p>
            <a:fld id="{86CB4B4D-7CA3-9044-876B-883B54F8677D}" type="slidenum">
              <a:rPr lang="is-IS">
                <a:cs typeface="+mn-ea"/>
                <a:sym typeface="+mn-lt"/>
              </a:rPr>
            </a:fld>
            <a:endParaRPr lang="is-IS">
              <a:cs typeface="+mn-ea"/>
              <a:sym typeface="+mn-lt"/>
            </a:endParaRPr>
          </a:p>
        </p:txBody>
      </p:sp>
      <p:sp>
        <p:nvSpPr>
          <p:cNvPr id="2985" name="Shape 2985"/>
          <p:cNvSpPr>
            <a:spLocks noGrp="1"/>
          </p:cNvSpPr>
          <p:nvPr>
            <p:ph type="title"/>
          </p:nvPr>
        </p:nvSpPr>
        <p:spPr/>
        <p:txBody>
          <a:bodyPr/>
          <a:lstStyle/>
          <a:p>
            <a:r>
              <a:rPr lang="en-US">
                <a:cs typeface="+mn-ea"/>
                <a:sym typeface="+mn-lt"/>
              </a:rPr>
              <a:t>Final Conclusions</a:t>
            </a:r>
            <a:endParaRPr lang="en-US">
              <a:cs typeface="+mn-ea"/>
              <a:sym typeface="+mn-lt"/>
            </a:endParaRPr>
          </a:p>
        </p:txBody>
      </p:sp>
      <p:sp>
        <p:nvSpPr>
          <p:cNvPr id="2989" name="Shape 2989"/>
          <p:cNvSpPr>
            <a:spLocks noGrp="1"/>
          </p:cNvSpPr>
          <p:nvPr>
            <p:ph type="body" idx="13"/>
          </p:nvPr>
        </p:nvSpPr>
        <p:spPr>
          <a:xfrm>
            <a:off x="10287000" y="7627553"/>
            <a:ext cx="6096001" cy="497205"/>
          </a:xfrm>
        </p:spPr>
        <p:txBody>
          <a:bodyPr/>
          <a:lstStyle/>
          <a:p>
            <a:r>
              <a:rPr lang="en-US">
                <a:cs typeface="+mn-ea"/>
                <a:sym typeface="+mn-lt"/>
              </a:rPr>
              <a:t>Speech by Naveen</a:t>
            </a:r>
            <a:endParaRPr lang="en-US">
              <a:cs typeface="+mn-ea"/>
              <a:sym typeface="+mn-lt"/>
            </a:endParaRPr>
          </a:p>
        </p:txBody>
      </p:sp>
      <p:sp>
        <p:nvSpPr>
          <p:cNvPr id="2990" name="Shape 2990"/>
          <p:cNvSpPr>
            <a:spLocks noGrp="1"/>
          </p:cNvSpPr>
          <p:nvPr>
            <p:ph type="body" idx="14"/>
          </p:nvPr>
        </p:nvSpPr>
        <p:spPr>
          <a:xfrm>
            <a:off x="3564975" y="3461008"/>
            <a:ext cx="4035079" cy="4247317"/>
          </a:xfrm>
        </p:spPr>
        <p:txBody>
          <a:bodyPr/>
          <a:lstStyle>
            <a:lvl1pPr>
              <a:defRPr>
                <a:solidFill>
                  <a:srgbClr val="53585F"/>
                </a:solidFill>
              </a:defRPr>
            </a:lvl1pPr>
          </a:lstStyle>
          <a:p>
            <a:r>
              <a:rPr lang="is-IS">
                <a:latin typeface="+mn-lt"/>
                <a:ea typeface="+mn-ea"/>
                <a:cs typeface="+mn-ea"/>
                <a:sym typeface="+mn-lt"/>
              </a:rPr>
              <a:t>05</a:t>
            </a:r>
            <a:endParaRPr lang="is-IS">
              <a:latin typeface="+mn-lt"/>
              <a:ea typeface="+mn-ea"/>
              <a:cs typeface="+mn-ea"/>
              <a:sym typeface="+mn-lt"/>
            </a:endParaRPr>
          </a:p>
        </p:txBody>
      </p:sp>
      <p:sp>
        <p:nvSpPr>
          <p:cNvPr id="2986" name="Shape 2986"/>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987" name="Shape 298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988" name="Shape 2988"/>
          <p:cNvSpPr/>
          <p:nvPr/>
        </p:nvSpPr>
        <p:spPr>
          <a:xfrm flipV="1">
            <a:off x="8839200" y="4416266"/>
            <a:ext cx="0" cy="2540001"/>
          </a:xfrm>
          <a:prstGeom prst="line">
            <a:avLst/>
          </a:prstGeom>
          <a:ln w="25400">
            <a:solidFill>
              <a:schemeClr val="accent6">
                <a:hueOff val="-2214564"/>
                <a:satOff val="-18446"/>
                <a:lumOff val="-82921"/>
                <a:alpha val="19618"/>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 name="Shape 198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89" name="Shape 1989"/>
          <p:cNvSpPr/>
          <p:nvPr/>
        </p:nvSpPr>
        <p:spPr>
          <a:xfrm>
            <a:off x="13716000" y="1066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90" name="Shape 1990"/>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91" name="Shape 1991"/>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995" name="Shape 1995"/>
          <p:cNvSpPr>
            <a:spLocks noGrp="1"/>
          </p:cNvSpPr>
          <p:nvPr>
            <p:ph type="body" idx="13"/>
          </p:nvPr>
        </p:nvSpPr>
        <p:spPr/>
        <p:txBody>
          <a:bodyPr/>
          <a:lstStyle/>
          <a:p>
            <a:r>
              <a:rPr lang="en-US">
                <a:latin typeface="+mn-lt"/>
                <a:ea typeface="+mn-ea"/>
                <a:cs typeface="+mn-ea"/>
                <a:sym typeface="+mn-lt"/>
              </a:rPr>
              <a:t>5</a:t>
            </a:r>
            <a:endParaRPr lang="en-US">
              <a:latin typeface="+mn-lt"/>
              <a:ea typeface="+mn-ea"/>
              <a:cs typeface="+mn-ea"/>
              <a:sym typeface="+mn-lt"/>
            </a:endParaRPr>
          </a:p>
        </p:txBody>
      </p:sp>
      <p:sp>
        <p:nvSpPr>
          <p:cNvPr id="1996" name="Shape 1996"/>
          <p:cNvSpPr>
            <a:spLocks noGrp="1"/>
          </p:cNvSpPr>
          <p:nvPr>
            <p:ph type="body" idx="14"/>
          </p:nvPr>
        </p:nvSpPr>
        <p:spPr/>
        <p:txBody>
          <a:bodyPr/>
          <a:lstStyle/>
          <a:p>
            <a:r>
              <a:rPr lang="en-US">
                <a:latin typeface="+mn-lt"/>
                <a:ea typeface="+mn-ea"/>
                <a:cs typeface="+mn-ea"/>
                <a:sym typeface="+mn-lt"/>
              </a:rPr>
              <a:t>The End</a:t>
            </a:r>
            <a:endParaRPr lang="en-US">
              <a:latin typeface="+mn-lt"/>
              <a:ea typeface="+mn-ea"/>
              <a:cs typeface="+mn-ea"/>
              <a:sym typeface="+mn-lt"/>
            </a:endParaRPr>
          </a:p>
        </p:txBody>
      </p:sp>
      <p:sp>
        <p:nvSpPr>
          <p:cNvPr id="1998" name="Shape 1998"/>
          <p:cNvSpPr>
            <a:spLocks noGrp="1"/>
          </p:cNvSpPr>
          <p:nvPr>
            <p:ph type="body" idx="15"/>
          </p:nvPr>
        </p:nvSpPr>
        <p:spPr/>
        <p:txBody>
          <a:bodyPr/>
          <a:lstStyle/>
          <a:p>
            <a:r>
              <a:rPr lang="en-US">
                <a:latin typeface="+mn-lt"/>
                <a:ea typeface="+mn-ea"/>
                <a:cs typeface="+mn-ea"/>
                <a:sym typeface="+mn-lt"/>
              </a:rPr>
              <a:t>4</a:t>
            </a:r>
            <a:endParaRPr lang="en-US">
              <a:latin typeface="+mn-lt"/>
              <a:ea typeface="+mn-ea"/>
              <a:cs typeface="+mn-ea"/>
              <a:sym typeface="+mn-lt"/>
            </a:endParaRPr>
          </a:p>
        </p:txBody>
      </p:sp>
      <p:sp>
        <p:nvSpPr>
          <p:cNvPr id="2002" name="Shape 2002"/>
          <p:cNvSpPr>
            <a:spLocks noGrp="1"/>
          </p:cNvSpPr>
          <p:nvPr>
            <p:ph type="body" idx="16"/>
          </p:nvPr>
        </p:nvSpPr>
        <p:spPr>
          <a:xfrm>
            <a:off x="4658360" y="8742045"/>
            <a:ext cx="3566160" cy="1426210"/>
          </a:xfrm>
        </p:spPr>
        <p:txBody>
          <a:bodyPr/>
          <a:lstStyle/>
          <a:p>
            <a:r>
              <a:rPr lang="en-US" sz="3200">
                <a:cs typeface="+mn-ea"/>
                <a:sym typeface="+mn-lt"/>
              </a:rPr>
              <a:t>Spech by </a:t>
            </a:r>
            <a:endParaRPr lang="en-US" sz="3200">
              <a:cs typeface="+mn-ea"/>
              <a:sym typeface="+mn-lt"/>
            </a:endParaRPr>
          </a:p>
          <a:p>
            <a:r>
              <a:rPr lang="en-US" sz="3200">
                <a:cs typeface="+mn-ea"/>
                <a:sym typeface="+mn-lt"/>
              </a:rPr>
              <a:t>Minjuan Luo</a:t>
            </a:r>
            <a:endParaRPr lang="en-US" sz="3200">
              <a:cs typeface="+mn-ea"/>
              <a:sym typeface="+mn-lt"/>
            </a:endParaRPr>
          </a:p>
        </p:txBody>
      </p:sp>
      <p:sp>
        <p:nvSpPr>
          <p:cNvPr id="2003" name="Shape 2003"/>
          <p:cNvSpPr>
            <a:spLocks noGrp="1"/>
          </p:cNvSpPr>
          <p:nvPr>
            <p:ph type="body" idx="17"/>
          </p:nvPr>
        </p:nvSpPr>
        <p:spPr>
          <a:xfrm>
            <a:off x="4445000" y="7899400"/>
            <a:ext cx="4546600" cy="742315"/>
          </a:xfrm>
        </p:spPr>
        <p:txBody>
          <a:bodyPr wrap="square"/>
          <a:lstStyle/>
          <a:p>
            <a:r>
              <a:rPr lang="en-US">
                <a:latin typeface="+mn-lt"/>
                <a:ea typeface="+mn-ea"/>
                <a:cs typeface="+mn-ea"/>
                <a:sym typeface="+mn-lt"/>
              </a:rPr>
              <a:t>Improve Social Influence</a:t>
            </a:r>
            <a:endParaRPr lang="en-US">
              <a:latin typeface="+mn-lt"/>
              <a:ea typeface="+mn-ea"/>
              <a:cs typeface="+mn-ea"/>
              <a:sym typeface="+mn-lt"/>
            </a:endParaRPr>
          </a:p>
        </p:txBody>
      </p:sp>
      <p:sp>
        <p:nvSpPr>
          <p:cNvPr id="2004" name="Shape 2004"/>
          <p:cNvSpPr>
            <a:spLocks noGrp="1"/>
          </p:cNvSpPr>
          <p:nvPr>
            <p:ph type="body" idx="18"/>
          </p:nvPr>
        </p:nvSpPr>
        <p:spPr>
          <a:xfrm>
            <a:off x="11747500" y="8634095"/>
            <a:ext cx="2438400" cy="1641475"/>
          </a:xfrm>
        </p:spPr>
        <p:txBody>
          <a:bodyPr/>
          <a:lstStyle/>
          <a:p>
            <a:r>
              <a:rPr lang="en-US" sz="3200">
                <a:cs typeface="+mn-ea"/>
                <a:sym typeface="+mn-lt"/>
              </a:rPr>
              <a:t>Speech by</a:t>
            </a:r>
            <a:endParaRPr lang="en-US" sz="3200">
              <a:cs typeface="+mn-ea"/>
              <a:sym typeface="+mn-lt"/>
            </a:endParaRPr>
          </a:p>
          <a:p>
            <a:r>
              <a:rPr lang="en-US" sz="3200">
                <a:cs typeface="+mn-ea"/>
                <a:sym typeface="+mn-lt"/>
              </a:rPr>
              <a:t>Naveen</a:t>
            </a:r>
            <a:endParaRPr lang="en-US" sz="3200">
              <a:cs typeface="+mn-ea"/>
              <a:sym typeface="+mn-lt"/>
            </a:endParaRPr>
          </a:p>
        </p:txBody>
      </p:sp>
      <p:sp>
        <p:nvSpPr>
          <p:cNvPr id="2005" name="Shape 2005"/>
          <p:cNvSpPr>
            <a:spLocks noGrp="1"/>
          </p:cNvSpPr>
          <p:nvPr>
            <p:ph type="body" idx="19"/>
          </p:nvPr>
        </p:nvSpPr>
        <p:spPr>
          <a:xfrm>
            <a:off x="11747500" y="7886700"/>
            <a:ext cx="3810001" cy="742315"/>
          </a:xfrm>
        </p:spPr>
        <p:txBody>
          <a:bodyPr/>
          <a:lstStyle/>
          <a:p>
            <a:r>
              <a:rPr lang="en-US">
                <a:latin typeface="+mn-lt"/>
                <a:ea typeface="+mn-ea"/>
                <a:cs typeface="+mn-ea"/>
                <a:sym typeface="+mn-lt"/>
              </a:rPr>
              <a:t>Conclusion</a:t>
            </a:r>
            <a:endParaRPr lang="en-US">
              <a:latin typeface="+mn-lt"/>
              <a:ea typeface="+mn-ea"/>
              <a:cs typeface="+mn-ea"/>
              <a:sym typeface="+mn-lt"/>
            </a:endParaRPr>
          </a:p>
        </p:txBody>
      </p:sp>
      <p:sp>
        <p:nvSpPr>
          <p:cNvPr id="1993" name="Shape 1993"/>
          <p:cNvSpPr/>
          <p:nvPr/>
        </p:nvSpPr>
        <p:spPr>
          <a:xfrm>
            <a:off x="-1" y="1524000"/>
            <a:ext cx="1524001" cy="1524000"/>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94" name="Shape 1994"/>
          <p:cNvSpPr/>
          <p:nvPr/>
        </p:nvSpPr>
        <p:spPr>
          <a:xfrm>
            <a:off x="22860000" y="4572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1999" name="Shape 1999"/>
          <p:cNvSpPr/>
          <p:nvPr/>
        </p:nvSpPr>
        <p:spPr>
          <a:xfrm>
            <a:off x="54610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2000" name="Shape 2000"/>
          <p:cNvSpPr/>
          <p:nvPr/>
        </p:nvSpPr>
        <p:spPr>
          <a:xfrm>
            <a:off x="12763500" y="7251700"/>
            <a:ext cx="3111501"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2001" name="Shape 2001"/>
          <p:cNvSpPr/>
          <p:nvPr/>
        </p:nvSpPr>
        <p:spPr>
          <a:xfrm>
            <a:off x="20066000" y="7251700"/>
            <a:ext cx="4318000" cy="0"/>
          </a:xfrm>
          <a:prstGeom prst="line">
            <a:avLst/>
          </a:prstGeom>
          <a:ln w="25400">
            <a:solidFill>
              <a:schemeClr val="accent5"/>
            </a:solidFill>
            <a:miter lim="400000"/>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1"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3276" name="Shape 327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77" name="Shape 3277"/>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78" name="Shape 3278"/>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79" name="Shape 3279"/>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80" name="Shape 3280"/>
          <p:cNvSpPr>
            <a:spLocks noGrp="1"/>
          </p:cNvSpPr>
          <p:nvPr>
            <p:ph type="title"/>
          </p:nvPr>
        </p:nvSpPr>
        <p:spPr/>
        <p:txBody>
          <a:bodyPr/>
          <a:lstStyle/>
          <a:p>
            <a:r>
              <a:rPr lang="en-US">
                <a:cs typeface="+mn-ea"/>
                <a:sym typeface="+mn-lt"/>
              </a:rPr>
              <a:t>Conclustion Part</a:t>
            </a:r>
            <a:endParaRPr lang="en-US">
              <a:cs typeface="+mn-ea"/>
              <a:sym typeface="+mn-lt"/>
            </a:endParaRPr>
          </a:p>
        </p:txBody>
      </p:sp>
      <p:sp>
        <p:nvSpPr>
          <p:cNvPr id="3283" name="Shape 3283"/>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85" name="Shape 3285"/>
          <p:cNvSpPr/>
          <p:nvPr/>
        </p:nvSpPr>
        <p:spPr>
          <a:xfrm>
            <a:off x="22860000" y="304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 name="文本框 1"/>
          <p:cNvSpPr txBox="1"/>
          <p:nvPr/>
        </p:nvSpPr>
        <p:spPr>
          <a:xfrm>
            <a:off x="7305675" y="5157470"/>
            <a:ext cx="9771380" cy="62363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The assignment has detailed the importance of technology in bringing advancement of the poor and disadvantaged sector of the society. It has identified the aspect that with the help of technology human beings have been able to gain huge material wealth and spiritual wealth for mankind. Thus, the development in science and knowledge can be beneficial to the diasbled and the poor sector of the society.</a:t>
            </a:r>
            <a:endPar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3"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6"/>
                <a:lumOff val="-82921"/>
                <a:alpha val="24538"/>
              </a:schemeClr>
            </a:outerShdw>
          </a:effectLst>
        </p:spPr>
      </p:pic>
      <p:sp>
        <p:nvSpPr>
          <p:cNvPr id="3288" name="Shape 3288"/>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89" name="Shape 3289"/>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90" name="Shape 3290"/>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91" name="Shape 3291"/>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92" name="Shape 3292"/>
          <p:cNvSpPr>
            <a:spLocks noGrp="1"/>
          </p:cNvSpPr>
          <p:nvPr>
            <p:ph type="title"/>
          </p:nvPr>
        </p:nvSpPr>
        <p:spPr/>
        <p:txBody>
          <a:bodyPr/>
          <a:lstStyle/>
          <a:p>
            <a:r>
              <a:rPr lang="en-US">
                <a:cs typeface="+mn-ea"/>
                <a:sym typeface="+mn-lt"/>
              </a:rPr>
              <a:t>Conclusion Part</a:t>
            </a:r>
            <a:endParaRPr lang="en-US">
              <a:cs typeface="+mn-ea"/>
              <a:sym typeface="+mn-lt"/>
            </a:endParaRPr>
          </a:p>
        </p:txBody>
      </p:sp>
      <p:sp>
        <p:nvSpPr>
          <p:cNvPr id="3295" name="Shape 3295"/>
          <p:cNvSpPr/>
          <p:nvPr/>
        </p:nvSpPr>
        <p:spPr>
          <a:xfrm>
            <a:off x="1524000" y="0"/>
            <a:ext cx="1524000" cy="1524001"/>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3296" name="Shape 3296"/>
          <p:cNvSpPr/>
          <p:nvPr/>
        </p:nvSpPr>
        <p:spPr>
          <a:xfrm>
            <a:off x="19177000" y="4241800"/>
            <a:ext cx="3683000" cy="3683000"/>
          </a:xfrm>
          <a:prstGeom prst="ellipse">
            <a:avLst/>
          </a:prstGeom>
          <a:solidFill>
            <a:schemeClr val="accent4">
              <a:hueOff val="-154838"/>
              <a:satOff val="-3343"/>
              <a:lumOff val="-15285"/>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a:cs typeface="+mn-ea"/>
                <a:sym typeface="+mn-lt"/>
              </a:rPr>
              <a:t>Amazing</a:t>
            </a:r>
            <a:br>
              <a:rPr>
                <a:cs typeface="+mn-ea"/>
                <a:sym typeface="+mn-lt"/>
              </a:rPr>
            </a:br>
            <a:r>
              <a:rPr>
                <a:cs typeface="+mn-ea"/>
                <a:sym typeface="+mn-lt"/>
              </a:rPr>
              <a:t>Slides</a:t>
            </a:r>
            <a:endParaRPr>
              <a:cs typeface="+mn-ea"/>
              <a:sym typeface="+mn-lt"/>
            </a:endParaRPr>
          </a:p>
        </p:txBody>
      </p:sp>
      <p:sp>
        <p:nvSpPr>
          <p:cNvPr id="3297" name="Shape 3297"/>
          <p:cNvSpPr/>
          <p:nvPr/>
        </p:nvSpPr>
        <p:spPr>
          <a:xfrm>
            <a:off x="16730135" y="6083300"/>
            <a:ext cx="2446865" cy="0"/>
          </a:xfrm>
          <a:prstGeom prst="line">
            <a:avLst/>
          </a:prstGeom>
          <a:ln w="50800">
            <a:solidFill>
              <a:schemeClr val="accent4">
                <a:hueOff val="-154838"/>
                <a:satOff val="-3343"/>
                <a:lumOff val="-15285"/>
              </a:schemeClr>
            </a:solidFill>
            <a:miter lim="400000"/>
            <a:head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
        <p:nvSpPr>
          <p:cNvPr id="3298" name="Shape 3298"/>
          <p:cNvSpPr/>
          <p:nvPr/>
        </p:nvSpPr>
        <p:spPr>
          <a:xfrm>
            <a:off x="1524000" y="7289800"/>
            <a:ext cx="3683000" cy="3683000"/>
          </a:xfrm>
          <a:prstGeom prst="ellipse">
            <a:avLst/>
          </a:prstGeom>
          <a:solidFill>
            <a:schemeClr val="accent5">
              <a:satOff val="-11601"/>
              <a:lumOff val="-11651"/>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a:cs typeface="+mn-ea"/>
                <a:sym typeface="+mn-lt"/>
              </a:rPr>
              <a:t>Pixel Perfect</a:t>
            </a:r>
            <a:br>
              <a:rPr>
                <a:cs typeface="+mn-ea"/>
                <a:sym typeface="+mn-lt"/>
              </a:rPr>
            </a:br>
            <a:r>
              <a:rPr>
                <a:cs typeface="+mn-ea"/>
                <a:sym typeface="+mn-lt"/>
              </a:rPr>
              <a:t>Design</a:t>
            </a:r>
            <a:endParaRPr>
              <a:cs typeface="+mn-ea"/>
              <a:sym typeface="+mn-lt"/>
            </a:endParaRPr>
          </a:p>
        </p:txBody>
      </p:sp>
      <p:sp>
        <p:nvSpPr>
          <p:cNvPr id="3299" name="Shape 3299"/>
          <p:cNvSpPr/>
          <p:nvPr/>
        </p:nvSpPr>
        <p:spPr>
          <a:xfrm>
            <a:off x="5207000" y="9131300"/>
            <a:ext cx="5690389" cy="0"/>
          </a:xfrm>
          <a:prstGeom prst="line">
            <a:avLst/>
          </a:prstGeom>
          <a:ln w="50800">
            <a:solidFill>
              <a:schemeClr val="accent5">
                <a:satOff val="-11601"/>
                <a:lumOff val="-11651"/>
              </a:schemeClr>
            </a:solidFill>
            <a:miter lim="400000"/>
            <a:tailEnd type="oval"/>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
        <p:nvSpPr>
          <p:cNvPr id="2" name="文本框 1"/>
          <p:cNvSpPr txBox="1"/>
          <p:nvPr/>
        </p:nvSpPr>
        <p:spPr>
          <a:xfrm>
            <a:off x="7315200" y="5236528"/>
            <a:ext cx="9752330" cy="61207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rPr>
              <a:t> </a:t>
            </a:r>
            <a:r>
              <a:rPr kumimoji="0" lang="zh-CN" altLang="en-US" sz="36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rPr>
              <a:t>In the context of poor and disadvantaged countries, the water crisis is said to be the most important challenge for them.  There is a large part of the world’s population that does not have proper sanitization and freshwater. However, this assignment is of the opinion that with the help of advanced technology it will be possible to gain proper access to clean water. Technologies can help the poor and disabled sector of the world’s population to gain proper sanitization and healthy water for their day-to-day usage. </a:t>
            </a:r>
            <a:endParaRPr kumimoji="0" lang="zh-CN" altLang="en-US" sz="36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1"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276" name="Shape 327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77" name="Shape 327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78" name="Shape 3278"/>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79" name="Shape 3279"/>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80" name="Shape 3280"/>
          <p:cNvSpPr>
            <a:spLocks noGrp="1"/>
          </p:cNvSpPr>
          <p:nvPr>
            <p:ph type="title"/>
          </p:nvPr>
        </p:nvSpPr>
        <p:spPr/>
        <p:txBody>
          <a:bodyPr/>
          <a:lstStyle/>
          <a:p>
            <a:r>
              <a:rPr lang="en-US">
                <a:cs typeface="+mn-ea"/>
                <a:sym typeface="+mn-lt"/>
              </a:rPr>
              <a:t>Conclustion Part</a:t>
            </a:r>
            <a:endParaRPr lang="en-US">
              <a:cs typeface="+mn-ea"/>
              <a:sym typeface="+mn-lt"/>
            </a:endParaRPr>
          </a:p>
        </p:txBody>
      </p:sp>
      <p:sp>
        <p:nvSpPr>
          <p:cNvPr id="3283" name="Shape 328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85" name="Shape 3285"/>
          <p:cNvSpPr/>
          <p:nvPr/>
        </p:nvSpPr>
        <p:spPr>
          <a:xfrm>
            <a:off x="22860000" y="304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框 1"/>
          <p:cNvSpPr txBox="1"/>
          <p:nvPr/>
        </p:nvSpPr>
        <p:spPr>
          <a:xfrm>
            <a:off x="7305675" y="5874703"/>
            <a:ext cx="9771380" cy="51282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Increased investment has to be made in water pumps, irrigation, wells, water tanks and others can be made. In this context, this assignment has described ways in which practical actions can be taken for improving the water management facilities in these areas. It has highlighted ways in which Kenyans have set up water pumps in their regions.</a:t>
            </a:r>
            <a:endPar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3"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288" name="Shape 3288"/>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89" name="Shape 3289"/>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90" name="Shape 3290"/>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91" name="Shape 3291"/>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92" name="Shape 3292"/>
          <p:cNvSpPr>
            <a:spLocks noGrp="1"/>
          </p:cNvSpPr>
          <p:nvPr>
            <p:ph type="title"/>
          </p:nvPr>
        </p:nvSpPr>
        <p:spPr/>
        <p:txBody>
          <a:bodyPr/>
          <a:lstStyle/>
          <a:p>
            <a:r>
              <a:rPr lang="en-US">
                <a:cs typeface="+mn-ea"/>
                <a:sym typeface="+mn-lt"/>
              </a:rPr>
              <a:t>Conclusion Part</a:t>
            </a:r>
            <a:endParaRPr lang="en-US">
              <a:cs typeface="+mn-ea"/>
              <a:sym typeface="+mn-lt"/>
            </a:endParaRPr>
          </a:p>
        </p:txBody>
      </p:sp>
      <p:sp>
        <p:nvSpPr>
          <p:cNvPr id="3295" name="Shape 3295"/>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96" name="Shape 3296"/>
          <p:cNvSpPr/>
          <p:nvPr/>
        </p:nvSpPr>
        <p:spPr>
          <a:xfrm>
            <a:off x="19177000" y="4241800"/>
            <a:ext cx="3683000" cy="3683000"/>
          </a:xfrm>
          <a:prstGeom prst="ellipse">
            <a:avLst/>
          </a:prstGeom>
          <a:solidFill>
            <a:schemeClr val="accent4">
              <a:hueOff val="-154838"/>
              <a:satOff val="-3342"/>
              <a:lumOff val="-15284"/>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sz="2400">
                <a:cs typeface="+mn-ea"/>
                <a:sym typeface="+mn-lt"/>
              </a:rPr>
              <a:t>Amazing</a:t>
            </a:r>
            <a:br>
              <a:rPr sz="2400">
                <a:cs typeface="+mn-ea"/>
                <a:sym typeface="+mn-lt"/>
              </a:rPr>
            </a:br>
            <a:r>
              <a:rPr sz="2400">
                <a:cs typeface="+mn-ea"/>
                <a:sym typeface="+mn-lt"/>
              </a:rPr>
              <a:t>Slides</a:t>
            </a:r>
            <a:endParaRPr sz="2400">
              <a:cs typeface="+mn-ea"/>
              <a:sym typeface="+mn-lt"/>
            </a:endParaRPr>
          </a:p>
        </p:txBody>
      </p:sp>
      <p:sp>
        <p:nvSpPr>
          <p:cNvPr id="3297" name="Shape 3297"/>
          <p:cNvSpPr/>
          <p:nvPr/>
        </p:nvSpPr>
        <p:spPr>
          <a:xfrm>
            <a:off x="16730135" y="6083300"/>
            <a:ext cx="2446865" cy="0"/>
          </a:xfrm>
          <a:prstGeom prst="line">
            <a:avLst/>
          </a:prstGeom>
          <a:ln w="50800">
            <a:solidFill>
              <a:schemeClr val="accent4">
                <a:hueOff val="-154838"/>
                <a:satOff val="-3342"/>
                <a:lumOff val="-15284"/>
              </a:schemeClr>
            </a:solidFill>
            <a:miter lim="400000"/>
            <a:head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3298" name="Shape 3298"/>
          <p:cNvSpPr/>
          <p:nvPr/>
        </p:nvSpPr>
        <p:spPr>
          <a:xfrm>
            <a:off x="1524000" y="7289800"/>
            <a:ext cx="3683000" cy="3683000"/>
          </a:xfrm>
          <a:prstGeom prst="ellipse">
            <a:avLst/>
          </a:prstGeom>
          <a:solidFill>
            <a:schemeClr val="accent5">
              <a:satOff val="-11600"/>
              <a:lumOff val="-11650"/>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sz="2400">
                <a:cs typeface="+mn-ea"/>
                <a:sym typeface="+mn-lt"/>
              </a:rPr>
              <a:t>Pixel Perfect</a:t>
            </a:r>
            <a:br>
              <a:rPr sz="2400">
                <a:cs typeface="+mn-ea"/>
                <a:sym typeface="+mn-lt"/>
              </a:rPr>
            </a:br>
            <a:r>
              <a:rPr sz="2400">
                <a:cs typeface="+mn-ea"/>
                <a:sym typeface="+mn-lt"/>
              </a:rPr>
              <a:t>Design</a:t>
            </a:r>
            <a:endParaRPr sz="2400">
              <a:cs typeface="+mn-ea"/>
              <a:sym typeface="+mn-lt"/>
            </a:endParaRPr>
          </a:p>
        </p:txBody>
      </p:sp>
      <p:sp>
        <p:nvSpPr>
          <p:cNvPr id="3299" name="Shape 3299"/>
          <p:cNvSpPr/>
          <p:nvPr/>
        </p:nvSpPr>
        <p:spPr>
          <a:xfrm>
            <a:off x="5207000" y="9131300"/>
            <a:ext cx="5690389" cy="0"/>
          </a:xfrm>
          <a:prstGeom prst="line">
            <a:avLst/>
          </a:prstGeom>
          <a:ln w="50800">
            <a:solidFill>
              <a:schemeClr val="accent5">
                <a:satOff val="-11600"/>
                <a:lumOff val="-11650"/>
              </a:schemeClr>
            </a:solidFill>
            <a:miter lim="400000"/>
            <a:tailEnd type="oval"/>
          </a:ln>
        </p:spPr>
        <p:txBody>
          <a:bodyPr lIns="71437" tIns="71437" rIns="71437" bIns="71437" anchor="ctr"/>
          <a:lstStyle/>
          <a:p>
            <a:pPr algn="ctr">
              <a:lnSpc>
                <a:spcPct val="100000"/>
              </a:lnSpc>
              <a:defRPr sz="3200">
                <a:solidFill>
                  <a:schemeClr val="accent6">
                    <a:hueOff val="-2214564"/>
                    <a:satOff val="-18445"/>
                    <a:lumOff val="-82920"/>
                  </a:schemeClr>
                </a:solidFill>
                <a:latin typeface="Helvetica Light"/>
                <a:ea typeface="Helvetica Light"/>
                <a:cs typeface="Helvetica Light"/>
                <a:sym typeface="Helvetica Light"/>
              </a:defRPr>
            </a:pPr>
            <a:endParaRPr sz="2400">
              <a:cs typeface="+mn-ea"/>
              <a:sym typeface="+mn-lt"/>
            </a:endParaRPr>
          </a:p>
        </p:txBody>
      </p:sp>
      <p:sp>
        <p:nvSpPr>
          <p:cNvPr id="2" name="文本框 1"/>
          <p:cNvSpPr txBox="1"/>
          <p:nvPr/>
        </p:nvSpPr>
        <p:spPr>
          <a:xfrm>
            <a:off x="7315200" y="6482081"/>
            <a:ext cx="9752330" cy="36296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2400" b="0" i="0" u="none" strike="noStrike" cap="none" spc="0" normalizeH="0" baseline="0">
                <a:ln>
                  <a:noFill/>
                </a:ln>
                <a:solidFill>
                  <a:schemeClr val="accent6">
                    <a:hueOff val="-2214564"/>
                    <a:satOff val="-18445"/>
                    <a:lumOff val="-82920"/>
                    <a:alpha val="34675"/>
                  </a:schemeClr>
                </a:solidFill>
                <a:effectLst/>
                <a:uFillTx/>
                <a:latin typeface="+mn-lt"/>
                <a:ea typeface="+mn-ea"/>
                <a:cs typeface="+mn-cs"/>
                <a:sym typeface="Titillium Web"/>
              </a:rPr>
              <a:t> </a:t>
            </a:r>
            <a:r>
              <a:rPr kumimoji="0" lang="zh-CN" altLang="en-US" sz="3600" b="0" i="0" u="none" strike="noStrike" cap="none" spc="0" normalizeH="0" baseline="0">
                <a:ln>
                  <a:noFill/>
                </a:ln>
                <a:solidFill>
                  <a:schemeClr val="accent6">
                    <a:hueOff val="-2214564"/>
                    <a:satOff val="-18445"/>
                    <a:lumOff val="-82920"/>
                    <a:alpha val="34675"/>
                  </a:schemeClr>
                </a:solidFill>
                <a:effectLst/>
                <a:uFillTx/>
                <a:latin typeface="+mn-lt"/>
                <a:ea typeface="+mn-ea"/>
                <a:cs typeface="+mn-cs"/>
                <a:sym typeface="Titillium Web"/>
              </a:rPr>
              <a:t>On the other hand, there are numerous companies and governmental bodies in different developing countries which have built solar powered water pumps. Along with using the local sourced equipment, regions have also built clean water resources for the people around those regions. </a:t>
            </a:r>
            <a:endParaRPr kumimoji="0" lang="zh-CN" altLang="en-US" sz="3600" b="0" i="0" u="none" strike="noStrike" cap="none" spc="0" normalizeH="0" baseline="0">
              <a:ln>
                <a:noFill/>
              </a:ln>
              <a:solidFill>
                <a:schemeClr val="accent6">
                  <a:hueOff val="-2214564"/>
                  <a:satOff val="-18445"/>
                  <a:lumOff val="-82920"/>
                  <a:alpha val="34675"/>
                </a:schemeClr>
              </a:solidFill>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24000" y="756285"/>
            <a:ext cx="9029065" cy="11753215"/>
          </a:xfrm>
        </p:spPr>
        <p:txBody>
          <a:bodyPr>
            <a:noAutofit/>
          </a:bodyPr>
          <a:p>
            <a:r>
              <a:rPr lang="en-US" altLang="zh-CN" sz="4400"/>
              <a:t>	</a:t>
            </a:r>
            <a:r>
              <a:rPr lang="zh-CN" altLang="en-US" sz="4400"/>
              <a:t>On the other hand, there are numerous companies and governmental bodies in different developing countries which have built solar powered water pumps. Along with using the local sourced equipment, regions have also built clean water resources for the people around those regions. However, this assignment has pointed out that enhancing the transportation facilities are highly necessary. Along with this, medical emergencies are also to be considered while designing and implementing the water requirements of the regions. </a:t>
            </a:r>
            <a:endParaRPr lang="zh-CN" altLang="en-US" sz="4400"/>
          </a:p>
        </p:txBody>
      </p:sp>
      <p:sp>
        <p:nvSpPr>
          <p:cNvPr id="3" name="文本占位符 2"/>
          <p:cNvSpPr>
            <a:spLocks noGrp="1"/>
          </p:cNvSpPr>
          <p:nvPr>
            <p:ph type="body" sz="quarter" idx="1"/>
          </p:nvPr>
        </p:nvSpPr>
        <p:spPr>
          <a:xfrm>
            <a:off x="13697585" y="4775835"/>
            <a:ext cx="8800465" cy="7418070"/>
          </a:xfrm>
        </p:spPr>
        <p:txBody>
          <a:bodyPr/>
          <a:p>
            <a:r>
              <a:rPr lang="en-US" altLang="zh-CN" sz="4400"/>
              <a:t>	</a:t>
            </a:r>
            <a:r>
              <a:rPr lang="zh-CN" altLang="en-US" sz="4400"/>
              <a:t>In this context, this assignment has highlighted that with the help of technology, these countries, governmental bodies and other companies, private investors have been able to use geometry and other tools as practical application methods for helping these regions. </a:t>
            </a:r>
            <a:endParaRPr lang="zh-CN" altLang="en-US" sz="4400"/>
          </a:p>
        </p:txBody>
      </p:sp>
      <p:sp>
        <p:nvSpPr>
          <p:cNvPr id="6" name="文本框 5"/>
          <p:cNvSpPr txBox="1"/>
          <p:nvPr/>
        </p:nvSpPr>
        <p:spPr>
          <a:xfrm>
            <a:off x="15240635" y="1032828"/>
            <a:ext cx="6114415" cy="972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Conclusion Part</a:t>
            </a:r>
            <a:endPar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
        <p:nvSpPr>
          <p:cNvPr id="8" name="文本框 7"/>
          <p:cNvSpPr txBox="1"/>
          <p:nvPr/>
        </p:nvSpPr>
        <p:spPr>
          <a:xfrm>
            <a:off x="16031210" y="2357755"/>
            <a:ext cx="4305300" cy="10280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lang="en-US" sz="3200">
                <a:cs typeface="+mn-ea"/>
                <a:sym typeface="+mn-lt"/>
              </a:rPr>
              <a:t>base on others opinion</a:t>
            </a:r>
            <a:endParaRPr lang="en-US" sz="3200">
              <a:cs typeface="+mn-ea"/>
              <a:sym typeface="+mn-lt"/>
            </a:endParaRPr>
          </a:p>
          <a:p>
            <a:pPr marL="0" marR="0" indent="0" algn="l" defTabSz="821690" rtl="0" fontAlgn="auto" latinLnBrk="0" hangingPunct="0">
              <a:lnSpc>
                <a:spcPct val="90000"/>
              </a:lnSpc>
              <a:spcBef>
                <a:spcPts val="0"/>
              </a:spcBef>
              <a:spcAft>
                <a:spcPts val="0"/>
              </a:spcAft>
              <a:buClrTx/>
              <a:buSzTx/>
              <a:buFontTx/>
              <a:buNone/>
            </a:pPr>
            <a:endParaRPr kumimoji="0" lang="en-US" altLang="en-US" sz="3200" b="0" i="0" u="none" strike="noStrike" cap="none" spc="0" normalizeH="0" baseline="0">
              <a:ln>
                <a:noFill/>
              </a:ln>
              <a:solidFill>
                <a:schemeClr val="accent6">
                  <a:hueOff val="-2214564"/>
                  <a:satOff val="-18445"/>
                  <a:lumOff val="-82920"/>
                  <a:alpha val="34675"/>
                </a:schemeClr>
              </a:solidFill>
              <a:effectLst/>
              <a:uFillTx/>
              <a:latin typeface="+mn-lt"/>
              <a:ea typeface="+mn-ea"/>
              <a:cs typeface="+mn-ea"/>
              <a:sym typeface="+mn-lt"/>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81150" y="2272030"/>
            <a:ext cx="9029065" cy="8933180"/>
          </a:xfrm>
        </p:spPr>
        <p:txBody>
          <a:bodyPr>
            <a:noAutofit/>
          </a:bodyPr>
          <a:p>
            <a:r>
              <a:rPr lang="en-US" altLang="zh-CN" sz="4400"/>
              <a:t>	</a:t>
            </a:r>
            <a:r>
              <a:rPr lang="zh-CN" altLang="en-US" sz="4400"/>
              <a:t>Another challenge of the poor and disadvantages portion of the society is sustainable energy resources. Sustainable power resources such as solar power, wind power and hydro power have been capable of improving the quality of lives of these people. This assignment has pointed out that technology is the only way out of poverty as it helps to provide them with education and other facilities for their overall development. </a:t>
            </a:r>
            <a:endParaRPr lang="zh-CN" altLang="en-US" sz="4400"/>
          </a:p>
        </p:txBody>
      </p:sp>
      <p:sp>
        <p:nvSpPr>
          <p:cNvPr id="3" name="文本占位符 2"/>
          <p:cNvSpPr>
            <a:spLocks noGrp="1"/>
          </p:cNvSpPr>
          <p:nvPr>
            <p:ph type="body" sz="quarter" idx="1"/>
          </p:nvPr>
        </p:nvSpPr>
        <p:spPr>
          <a:xfrm>
            <a:off x="13783945" y="2013585"/>
            <a:ext cx="8800465" cy="11380470"/>
          </a:xfrm>
        </p:spPr>
        <p:txBody>
          <a:bodyPr/>
          <a:p>
            <a:r>
              <a:rPr lang="en-US" altLang="zh-CN" sz="4400"/>
              <a:t>	</a:t>
            </a:r>
            <a:r>
              <a:rPr lang="zh-CN" altLang="en-US" sz="4400"/>
              <a:t>On the other hand, sustainable power resources have helped in building expensive power resources. This assignment has also pointed out that technology has advanced yet become highly flexible and fast moving. Technologies like the fireless cookers or other small yet highly flexible technologies helped household members, office goers, government and other sectors of the society. </a:t>
            </a:r>
            <a:endParaRPr lang="zh-CN" altLang="en-US" sz="4400"/>
          </a:p>
        </p:txBody>
      </p:sp>
      <p:sp>
        <p:nvSpPr>
          <p:cNvPr id="6" name="文本框 5"/>
          <p:cNvSpPr txBox="1"/>
          <p:nvPr/>
        </p:nvSpPr>
        <p:spPr>
          <a:xfrm>
            <a:off x="15259685" y="270828"/>
            <a:ext cx="6114415" cy="972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Conclusion Part</a:t>
            </a:r>
            <a:endPar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
        <p:nvSpPr>
          <p:cNvPr id="8" name="文本框 7"/>
          <p:cNvSpPr txBox="1"/>
          <p:nvPr/>
        </p:nvSpPr>
        <p:spPr>
          <a:xfrm>
            <a:off x="16031210" y="1243965"/>
            <a:ext cx="4305300" cy="10280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lang="en-US" sz="3200">
                <a:cs typeface="+mn-ea"/>
                <a:sym typeface="+mn-lt"/>
              </a:rPr>
              <a:t>base on others opinion</a:t>
            </a:r>
            <a:endParaRPr lang="en-US" sz="3200">
              <a:cs typeface="+mn-ea"/>
              <a:sym typeface="+mn-lt"/>
            </a:endParaRPr>
          </a:p>
          <a:p>
            <a:pPr marL="0" marR="0" indent="0" algn="l" defTabSz="821690" rtl="0" fontAlgn="auto" latinLnBrk="0" hangingPunct="0">
              <a:lnSpc>
                <a:spcPct val="90000"/>
              </a:lnSpc>
              <a:spcBef>
                <a:spcPts val="0"/>
              </a:spcBef>
              <a:spcAft>
                <a:spcPts val="0"/>
              </a:spcAft>
              <a:buClrTx/>
              <a:buSzTx/>
              <a:buFontTx/>
              <a:buNone/>
            </a:pPr>
            <a:endParaRPr kumimoji="0" lang="en-US" altLang="en-US" sz="3200" b="0" i="0" u="none" strike="noStrike" cap="none" spc="0" normalizeH="0" baseline="0">
              <a:ln>
                <a:noFill/>
              </a:ln>
              <a:solidFill>
                <a:schemeClr val="accent6">
                  <a:hueOff val="-2214564"/>
                  <a:satOff val="-18444"/>
                  <a:lumOff val="-82919"/>
                  <a:alpha val="34675"/>
                </a:schemeClr>
              </a:solidFill>
              <a:effectLst/>
              <a:uFillTx/>
              <a:latin typeface="+mn-lt"/>
              <a:ea typeface="+mn-ea"/>
              <a:cs typeface="+mn-ea"/>
              <a:sym typeface="+mn-lt"/>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1"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5"/>
                <a:lumOff val="-82920"/>
                <a:alpha val="24538"/>
              </a:schemeClr>
            </a:outerShdw>
          </a:effectLst>
        </p:spPr>
      </p:pic>
      <p:sp>
        <p:nvSpPr>
          <p:cNvPr id="3276" name="Shape 3276"/>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77" name="Shape 3277"/>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78" name="Shape 3278"/>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79" name="Shape 3279"/>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80" name="Shape 3280"/>
          <p:cNvSpPr>
            <a:spLocks noGrp="1"/>
          </p:cNvSpPr>
          <p:nvPr>
            <p:ph type="title"/>
          </p:nvPr>
        </p:nvSpPr>
        <p:spPr/>
        <p:txBody>
          <a:bodyPr/>
          <a:lstStyle/>
          <a:p>
            <a:r>
              <a:rPr lang="en-US">
                <a:cs typeface="+mn-ea"/>
                <a:sym typeface="+mn-lt"/>
              </a:rPr>
              <a:t>Conclustion Part</a:t>
            </a:r>
            <a:endParaRPr lang="en-US">
              <a:cs typeface="+mn-ea"/>
              <a:sym typeface="+mn-lt"/>
            </a:endParaRPr>
          </a:p>
        </p:txBody>
      </p:sp>
      <p:sp>
        <p:nvSpPr>
          <p:cNvPr id="3283" name="Shape 3283"/>
          <p:cNvSpPr/>
          <p:nvPr/>
        </p:nvSpPr>
        <p:spPr>
          <a:xfrm>
            <a:off x="1524000" y="0"/>
            <a:ext cx="1524000" cy="1524001"/>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85" name="Shape 3285"/>
          <p:cNvSpPr/>
          <p:nvPr/>
        </p:nvSpPr>
        <p:spPr>
          <a:xfrm>
            <a:off x="22860000" y="3048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框 1"/>
          <p:cNvSpPr txBox="1"/>
          <p:nvPr/>
        </p:nvSpPr>
        <p:spPr>
          <a:xfrm>
            <a:off x="7305675" y="5157470"/>
            <a:ext cx="9771380" cy="62363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This assignment thinks that the root of resolving issues and challenges of the backward sector of the societies are to determine the proper kinds of tools and techniques. While the farm tools can improve the irrigation facilities, production tools like effective supply chain management, lean production facilities, robotics and others can also improve the efficiency and the effectiveness of the production functions. </a:t>
            </a:r>
            <a:endParaRPr kumimoji="0" lang="zh-CN" altLang="en-US" sz="4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3" name="pasted-image.tiff"/>
          <p:cNvPicPr>
            <a:picLocks noChangeAspect="1"/>
          </p:cNvPicPr>
          <p:nvPr/>
        </p:nvPicPr>
        <p:blipFill>
          <a:blip r:embed="rId1"/>
          <a:stretch>
            <a:fillRect/>
          </a:stretch>
        </p:blipFill>
        <p:spPr>
          <a:xfrm>
            <a:off x="5313999" y="4680739"/>
            <a:ext cx="13756002" cy="7517016"/>
          </a:xfrm>
          <a:prstGeom prst="rect">
            <a:avLst/>
          </a:prstGeom>
          <a:ln w="12700">
            <a:miter lim="400000"/>
            <a:headEnd/>
            <a:tailEnd/>
          </a:ln>
          <a:effectLst>
            <a:outerShdw blurRad="1270000" dist="635000" dir="3300000" rotWithShape="0">
              <a:schemeClr val="accent6">
                <a:hueOff val="-2214564"/>
                <a:satOff val="-18444"/>
                <a:lumOff val="-82919"/>
                <a:alpha val="24538"/>
              </a:schemeClr>
            </a:outerShdw>
          </a:effectLst>
        </p:spPr>
      </p:pic>
      <p:sp>
        <p:nvSpPr>
          <p:cNvPr id="3288" name="Shape 3288"/>
          <p:cNvSpPr/>
          <p:nvPr/>
        </p:nvSpPr>
        <p:spPr>
          <a:xfrm>
            <a:off x="19812000" y="12197754"/>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89" name="Shape 3289"/>
          <p:cNvSpPr/>
          <p:nvPr/>
        </p:nvSpPr>
        <p:spPr>
          <a:xfrm>
            <a:off x="21336000" y="12192000"/>
            <a:ext cx="1524000" cy="1524000"/>
          </a:xfrm>
          <a:prstGeom prst="rect">
            <a:avLst/>
          </a:prstGeom>
          <a:solidFill>
            <a:schemeClr val="accent6">
              <a:hueOff val="-2214564"/>
              <a:satOff val="-18444"/>
              <a:lumOff val="-82919"/>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90" name="Shape 3290"/>
          <p:cNvSpPr>
            <a:spLocks noGrp="1"/>
          </p:cNvSpPr>
          <p:nvPr>
            <p:ph type="sldNum" sz="quarter" idx="2"/>
          </p:nvPr>
        </p:nvSpPr>
        <p:spPr>
          <a:xfrm>
            <a:off x="21867044" y="12753754"/>
            <a:ext cx="487312" cy="513601"/>
          </a:xfrm>
        </p:spPr>
        <p:txBody>
          <a:bodyPr/>
          <a:lstStyle/>
          <a:p>
            <a:fld id="{86CB4B4D-7CA3-9044-876B-883B54F8677D}" type="slidenum">
              <a:rPr lang="en-US">
                <a:cs typeface="+mn-ea"/>
                <a:sym typeface="+mn-lt"/>
              </a:rPr>
            </a:fld>
            <a:endParaRPr lang="en-US">
              <a:cs typeface="+mn-ea"/>
              <a:sym typeface="+mn-lt"/>
            </a:endParaRPr>
          </a:p>
        </p:txBody>
      </p:sp>
      <p:sp>
        <p:nvSpPr>
          <p:cNvPr id="3291" name="Shape 3291"/>
          <p:cNvSpPr>
            <a:spLocks noGrp="1"/>
          </p:cNvSpPr>
          <p:nvPr>
            <p:ph type="body" idx="13"/>
          </p:nvPr>
        </p:nvSpPr>
        <p:spPr>
          <a:xfrm>
            <a:off x="8756650" y="3121661"/>
            <a:ext cx="6870700" cy="497205"/>
          </a:xfrm>
        </p:spPr>
        <p:txBody>
          <a:bodyPr/>
          <a:lstStyle/>
          <a:p>
            <a:r>
              <a:rPr lang="en-US">
                <a:cs typeface="+mn-ea"/>
                <a:sym typeface="+mn-lt"/>
              </a:rPr>
              <a:t>base on others opinion</a:t>
            </a:r>
            <a:endParaRPr lang="en-US">
              <a:cs typeface="+mn-ea"/>
              <a:sym typeface="+mn-lt"/>
            </a:endParaRPr>
          </a:p>
        </p:txBody>
      </p:sp>
      <p:sp>
        <p:nvSpPr>
          <p:cNvPr id="3292" name="Shape 3292"/>
          <p:cNvSpPr>
            <a:spLocks noGrp="1"/>
          </p:cNvSpPr>
          <p:nvPr>
            <p:ph type="title"/>
          </p:nvPr>
        </p:nvSpPr>
        <p:spPr/>
        <p:txBody>
          <a:bodyPr/>
          <a:lstStyle/>
          <a:p>
            <a:r>
              <a:rPr lang="en-US">
                <a:cs typeface="+mn-ea"/>
                <a:sym typeface="+mn-lt"/>
              </a:rPr>
              <a:t>Conclusion Part</a:t>
            </a:r>
            <a:endParaRPr lang="en-US">
              <a:cs typeface="+mn-ea"/>
              <a:sym typeface="+mn-lt"/>
            </a:endParaRPr>
          </a:p>
        </p:txBody>
      </p:sp>
      <p:sp>
        <p:nvSpPr>
          <p:cNvPr id="3295" name="Shape 3295"/>
          <p:cNvSpPr/>
          <p:nvPr/>
        </p:nvSpPr>
        <p:spPr>
          <a:xfrm>
            <a:off x="1524000" y="0"/>
            <a:ext cx="1524000" cy="1524001"/>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3296" name="Shape 3296"/>
          <p:cNvSpPr/>
          <p:nvPr/>
        </p:nvSpPr>
        <p:spPr>
          <a:xfrm>
            <a:off x="19177000" y="4241800"/>
            <a:ext cx="3683000" cy="3683000"/>
          </a:xfrm>
          <a:prstGeom prst="ellipse">
            <a:avLst/>
          </a:prstGeom>
          <a:solidFill>
            <a:schemeClr val="accent4">
              <a:hueOff val="-154838"/>
              <a:satOff val="-3341"/>
              <a:lumOff val="-15283"/>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sz="2400">
                <a:cs typeface="+mn-ea"/>
                <a:sym typeface="+mn-lt"/>
              </a:rPr>
              <a:t>Amazing</a:t>
            </a:r>
            <a:br>
              <a:rPr sz="2400">
                <a:cs typeface="+mn-ea"/>
                <a:sym typeface="+mn-lt"/>
              </a:rPr>
            </a:br>
            <a:r>
              <a:rPr sz="2400">
                <a:cs typeface="+mn-ea"/>
                <a:sym typeface="+mn-lt"/>
              </a:rPr>
              <a:t>Slides</a:t>
            </a:r>
            <a:endParaRPr sz="2400">
              <a:cs typeface="+mn-ea"/>
              <a:sym typeface="+mn-lt"/>
            </a:endParaRPr>
          </a:p>
        </p:txBody>
      </p:sp>
      <p:sp>
        <p:nvSpPr>
          <p:cNvPr id="3297" name="Shape 3297"/>
          <p:cNvSpPr/>
          <p:nvPr/>
        </p:nvSpPr>
        <p:spPr>
          <a:xfrm>
            <a:off x="16730135" y="6083300"/>
            <a:ext cx="2446865" cy="0"/>
          </a:xfrm>
          <a:prstGeom prst="line">
            <a:avLst/>
          </a:prstGeom>
          <a:ln w="50800">
            <a:solidFill>
              <a:schemeClr val="accent4">
                <a:hueOff val="-154838"/>
                <a:satOff val="-3341"/>
                <a:lumOff val="-15283"/>
              </a:schemeClr>
            </a:solidFill>
            <a:miter lim="400000"/>
            <a:headEnd type="oval"/>
          </a:ln>
        </p:spPr>
        <p:txBody>
          <a:bodyPr lIns="71437" tIns="71437" rIns="71437" bIns="71437" anchor="ctr"/>
          <a:lstStyle/>
          <a:p>
            <a:pPr algn="ctr">
              <a:lnSpc>
                <a:spcPct val="100000"/>
              </a:lnSpc>
              <a:defRPr sz="3200">
                <a:solidFill>
                  <a:schemeClr val="accent6">
                    <a:hueOff val="-2214564"/>
                    <a:satOff val="-18444"/>
                    <a:lumOff val="-82919"/>
                  </a:schemeClr>
                </a:solidFill>
                <a:latin typeface="Helvetica Light"/>
                <a:ea typeface="Helvetica Light"/>
                <a:cs typeface="Helvetica Light"/>
                <a:sym typeface="Helvetica Light"/>
              </a:defRPr>
            </a:pPr>
            <a:endParaRPr sz="2400">
              <a:cs typeface="+mn-ea"/>
              <a:sym typeface="+mn-lt"/>
            </a:endParaRPr>
          </a:p>
        </p:txBody>
      </p:sp>
      <p:sp>
        <p:nvSpPr>
          <p:cNvPr id="3298" name="Shape 3298"/>
          <p:cNvSpPr/>
          <p:nvPr/>
        </p:nvSpPr>
        <p:spPr>
          <a:xfrm>
            <a:off x="1524000" y="7289800"/>
            <a:ext cx="3683000" cy="3683000"/>
          </a:xfrm>
          <a:prstGeom prst="ellipse">
            <a:avLst/>
          </a:prstGeom>
          <a:solidFill>
            <a:schemeClr val="accent5">
              <a:satOff val="-11599"/>
              <a:lumOff val="-11649"/>
            </a:schemeClr>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r>
              <a:rPr sz="2400">
                <a:cs typeface="+mn-ea"/>
                <a:sym typeface="+mn-lt"/>
              </a:rPr>
              <a:t>Pixel Perfect</a:t>
            </a:r>
            <a:br>
              <a:rPr sz="2400">
                <a:cs typeface="+mn-ea"/>
                <a:sym typeface="+mn-lt"/>
              </a:rPr>
            </a:br>
            <a:r>
              <a:rPr sz="2400">
                <a:cs typeface="+mn-ea"/>
                <a:sym typeface="+mn-lt"/>
              </a:rPr>
              <a:t>Design</a:t>
            </a:r>
            <a:endParaRPr sz="2400">
              <a:cs typeface="+mn-ea"/>
              <a:sym typeface="+mn-lt"/>
            </a:endParaRPr>
          </a:p>
        </p:txBody>
      </p:sp>
      <p:sp>
        <p:nvSpPr>
          <p:cNvPr id="3299" name="Shape 3299"/>
          <p:cNvSpPr/>
          <p:nvPr/>
        </p:nvSpPr>
        <p:spPr>
          <a:xfrm>
            <a:off x="5207000" y="9131300"/>
            <a:ext cx="5690389" cy="0"/>
          </a:xfrm>
          <a:prstGeom prst="line">
            <a:avLst/>
          </a:prstGeom>
          <a:ln w="50800">
            <a:solidFill>
              <a:schemeClr val="accent5">
                <a:satOff val="-11599"/>
                <a:lumOff val="-11649"/>
              </a:schemeClr>
            </a:solidFill>
            <a:miter lim="400000"/>
            <a:tailEnd type="oval"/>
          </a:ln>
        </p:spPr>
        <p:txBody>
          <a:bodyPr lIns="71437" tIns="71437" rIns="71437" bIns="71437" anchor="ctr"/>
          <a:lstStyle/>
          <a:p>
            <a:pPr algn="ctr">
              <a:lnSpc>
                <a:spcPct val="100000"/>
              </a:lnSpc>
              <a:defRPr sz="3200">
                <a:solidFill>
                  <a:schemeClr val="accent6">
                    <a:hueOff val="-2214564"/>
                    <a:satOff val="-18444"/>
                    <a:lumOff val="-82919"/>
                  </a:schemeClr>
                </a:solidFill>
                <a:latin typeface="Helvetica Light"/>
                <a:ea typeface="Helvetica Light"/>
                <a:cs typeface="Helvetica Light"/>
                <a:sym typeface="Helvetica Light"/>
              </a:defRPr>
            </a:pPr>
            <a:endParaRPr sz="2400">
              <a:cs typeface="+mn-ea"/>
              <a:sym typeface="+mn-lt"/>
            </a:endParaRPr>
          </a:p>
        </p:txBody>
      </p:sp>
      <p:sp>
        <p:nvSpPr>
          <p:cNvPr id="2" name="文本框 1"/>
          <p:cNvSpPr txBox="1"/>
          <p:nvPr/>
        </p:nvSpPr>
        <p:spPr>
          <a:xfrm>
            <a:off x="7315200" y="5734686"/>
            <a:ext cx="9752330" cy="51244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zh-CN" altLang="en-US" sz="36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On the other hand, building tools can also be used for improving the effectiveness of the building construction, quality project management, risk identification and mitigation strategies. However, the assignment has highlighted that the majority of the people do not have proper access to these tools. These people do not have the adequate resources or the knowledge base to effectively use these tools and techniques.</a:t>
            </a:r>
            <a:endParaRPr kumimoji="0" lang="zh-CN" altLang="en-US" sz="36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81150" y="4786630"/>
            <a:ext cx="9029065" cy="6418580"/>
          </a:xfrm>
        </p:spPr>
        <p:txBody>
          <a:bodyPr>
            <a:noAutofit/>
          </a:bodyPr>
          <a:p>
            <a:r>
              <a:rPr lang="en-US" altLang="zh-CN" sz="4400"/>
              <a:t>	</a:t>
            </a:r>
            <a:r>
              <a:rPr lang="zh-CN" altLang="en-US" sz="4400"/>
              <a:t>Due to this reason, it is required for the companies and other stakeholders to provide essential support and assistance to these people. These people have to be educated regarding the aspect that technology can reduce the expenses and improve the quality of goods and services provided. </a:t>
            </a:r>
            <a:endParaRPr lang="zh-CN" altLang="en-US" sz="4400"/>
          </a:p>
        </p:txBody>
      </p:sp>
      <p:sp>
        <p:nvSpPr>
          <p:cNvPr id="3" name="文本占位符 2"/>
          <p:cNvSpPr>
            <a:spLocks noGrp="1"/>
          </p:cNvSpPr>
          <p:nvPr>
            <p:ph type="body" sz="quarter" idx="1"/>
          </p:nvPr>
        </p:nvSpPr>
        <p:spPr>
          <a:xfrm>
            <a:off x="13783945" y="2013585"/>
            <a:ext cx="8800465" cy="11380470"/>
          </a:xfrm>
        </p:spPr>
        <p:txBody>
          <a:bodyPr/>
          <a:p>
            <a:r>
              <a:rPr lang="en-US" altLang="zh-CN" sz="4400"/>
              <a:t>	</a:t>
            </a:r>
            <a:r>
              <a:rPr lang="zh-CN" altLang="en-US" sz="4400"/>
              <a:t>It has been stated that technology can reduce the cost of public transport, it can also reduce the cost of flights and optimize the use of other functions and sub functions.  New doctors and researchers are trying to introduce technology to medical facilities. These people have already started to use technology for treating patients.</a:t>
            </a:r>
            <a:endParaRPr lang="zh-CN" altLang="en-US" sz="4400"/>
          </a:p>
        </p:txBody>
      </p:sp>
      <p:sp>
        <p:nvSpPr>
          <p:cNvPr id="6" name="文本框 5"/>
          <p:cNvSpPr txBox="1"/>
          <p:nvPr/>
        </p:nvSpPr>
        <p:spPr>
          <a:xfrm>
            <a:off x="15259685" y="270828"/>
            <a:ext cx="6114415" cy="9728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rPr>
              <a:t>Conclusion Part</a:t>
            </a:r>
            <a:endParaRPr kumimoji="0" lang="en-US" altLang="zh-CN" sz="6000" b="0" i="0" u="none" strike="noStrike" cap="none" spc="0" normalizeH="0" baseline="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uFillTx/>
              <a:latin typeface="+mn-lt"/>
              <a:ea typeface="+mn-ea"/>
              <a:cs typeface="+mn-cs"/>
              <a:sym typeface="Titillium Web"/>
            </a:endParaRPr>
          </a:p>
        </p:txBody>
      </p:sp>
      <p:sp>
        <p:nvSpPr>
          <p:cNvPr id="8" name="文本框 7"/>
          <p:cNvSpPr txBox="1"/>
          <p:nvPr/>
        </p:nvSpPr>
        <p:spPr>
          <a:xfrm>
            <a:off x="16031210" y="1243965"/>
            <a:ext cx="4305300" cy="10280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71437" tIns="71437" rIns="71437" bIns="71437" numCol="1" spcCol="38100" rtlCol="0" anchor="ctr" forceAA="0">
            <a:spAutoFit/>
          </a:bodyPr>
          <a:p>
            <a:pPr marL="0" marR="0" indent="0" algn="l" defTabSz="821690" rtl="0" fontAlgn="auto" latinLnBrk="0" hangingPunct="0">
              <a:lnSpc>
                <a:spcPct val="90000"/>
              </a:lnSpc>
              <a:spcBef>
                <a:spcPts val="0"/>
              </a:spcBef>
              <a:spcAft>
                <a:spcPts val="0"/>
              </a:spcAft>
              <a:buClrTx/>
              <a:buSzTx/>
              <a:buFontTx/>
              <a:buNone/>
            </a:pPr>
            <a:r>
              <a:rPr lang="en-US" sz="3200">
                <a:cs typeface="+mn-ea"/>
                <a:sym typeface="+mn-lt"/>
              </a:rPr>
              <a:t>base on others opinion</a:t>
            </a:r>
            <a:endParaRPr lang="en-US" sz="3200">
              <a:cs typeface="+mn-ea"/>
              <a:sym typeface="+mn-lt"/>
            </a:endParaRPr>
          </a:p>
          <a:p>
            <a:pPr marL="0" marR="0" indent="0" algn="l" defTabSz="821690" rtl="0" fontAlgn="auto" latinLnBrk="0" hangingPunct="0">
              <a:lnSpc>
                <a:spcPct val="90000"/>
              </a:lnSpc>
              <a:spcBef>
                <a:spcPts val="0"/>
              </a:spcBef>
              <a:spcAft>
                <a:spcPts val="0"/>
              </a:spcAft>
              <a:buClrTx/>
              <a:buSzTx/>
              <a:buFontTx/>
              <a:buNone/>
            </a:pPr>
            <a:endParaRPr kumimoji="0" lang="en-US" altLang="en-US" sz="3200" b="0" i="0" u="none" strike="noStrike" cap="none" spc="0" normalizeH="0" baseline="0">
              <a:ln>
                <a:noFill/>
              </a:ln>
              <a:solidFill>
                <a:schemeClr val="accent6">
                  <a:hueOff val="-2214564"/>
                  <a:satOff val="-18443"/>
                  <a:lumOff val="-82918"/>
                  <a:alpha val="34675"/>
                </a:schemeClr>
              </a:solidFill>
              <a:effectLst/>
              <a:uFillTx/>
              <a:latin typeface="+mn-lt"/>
              <a:ea typeface="+mn-ea"/>
              <a:cs typeface="+mn-ea"/>
              <a:sym typeface="+mn-lt"/>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 Artificial limbs and other parts of the body are being created to help the disabled people. This assignment has also stated that technology can be introduced in welfare institutions to improve social influence. </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4"/>
              <a:lumOff val="-82919"/>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4"/>
              <a:lumOff val="-82919"/>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4"/>
              <a:lumOff val="-82919"/>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chemeClr val="accent5"/>
            </a:gs>
          </a:gsLst>
          <a:lin ang="6599999" scaled="0"/>
        </a:gradFill>
        <a:effectLst/>
      </p:bgPr>
    </p:bg>
    <p:spTree>
      <p:nvGrpSpPr>
        <p:cNvPr id="1" name=""/>
        <p:cNvGrpSpPr/>
        <p:nvPr/>
      </p:nvGrpSpPr>
      <p:grpSpPr>
        <a:xfrm>
          <a:off x="0" y="0"/>
          <a:ext cx="0" cy="0"/>
          <a:chOff x="0" y="0"/>
          <a:chExt cx="0" cy="0"/>
        </a:xfrm>
      </p:grpSpPr>
      <p:sp>
        <p:nvSpPr>
          <p:cNvPr id="1883" name="Shape 1883"/>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84" name="Shape 1884"/>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85" name="Shape 1885"/>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86" name="Shape 1886"/>
          <p:cNvSpPr>
            <a:spLocks noGrp="1"/>
          </p:cNvSpPr>
          <p:nvPr>
            <p:ph type="sldNum" sz="quarter" idx="2"/>
          </p:nvPr>
        </p:nvSpPr>
        <p:spPr>
          <a:xfrm>
            <a:off x="21952804" y="12753754"/>
            <a:ext cx="315791" cy="513601"/>
          </a:xfrm>
        </p:spPr>
        <p:txBody>
          <a:bodyPr/>
          <a:lstStyle/>
          <a:p>
            <a:fld id="{86CB4B4D-7CA3-9044-876B-883B54F8677D}" type="slidenum">
              <a:rPr lang="is-IS" smtClean="0">
                <a:cs typeface="+mn-ea"/>
                <a:sym typeface="+mn-lt"/>
              </a:rPr>
            </a:fld>
            <a:endParaRPr lang="is-IS">
              <a:cs typeface="+mn-ea"/>
              <a:sym typeface="+mn-lt"/>
            </a:endParaRPr>
          </a:p>
        </p:txBody>
      </p:sp>
      <p:sp>
        <p:nvSpPr>
          <p:cNvPr id="1887" name="Shape 1887"/>
          <p:cNvSpPr>
            <a:spLocks noGrp="1"/>
          </p:cNvSpPr>
          <p:nvPr>
            <p:ph type="title"/>
          </p:nvPr>
        </p:nvSpPr>
        <p:spPr>
          <a:xfrm>
            <a:off x="10287000" y="3877945"/>
            <a:ext cx="11049000" cy="3616325"/>
          </a:xfrm>
        </p:spPr>
        <p:txBody>
          <a:bodyPr/>
          <a:lstStyle>
            <a:lvl1pPr defTabSz="813435">
              <a:defRPr sz="10690"/>
            </a:lvl1pPr>
          </a:lstStyle>
          <a:p>
            <a:r>
              <a:rPr lang="en-US">
                <a:cs typeface="+mn-ea"/>
                <a:sym typeface="+mn-lt"/>
              </a:rPr>
              <a:t>Simple Statement</a:t>
            </a:r>
            <a:endParaRPr lang="zh-CN" altLang="en-US" dirty="0">
              <a:cs typeface="+mn-ea"/>
              <a:sym typeface="+mn-lt"/>
            </a:endParaRPr>
          </a:p>
        </p:txBody>
      </p:sp>
      <p:sp>
        <p:nvSpPr>
          <p:cNvPr id="13" name="Text Placeholder 12"/>
          <p:cNvSpPr>
            <a:spLocks noGrp="1"/>
          </p:cNvSpPr>
          <p:nvPr>
            <p:ph type="body" sz="quarter" idx="13"/>
          </p:nvPr>
        </p:nvSpPr>
        <p:spPr>
          <a:xfrm>
            <a:off x="10287000" y="7627553"/>
            <a:ext cx="6096001" cy="497205"/>
          </a:xfrm>
        </p:spPr>
        <p:txBody>
          <a:bodyPr/>
          <a:lstStyle/>
          <a:p>
            <a:r>
              <a:rPr lang="en-US" dirty="0">
                <a:cs typeface="+mn-ea"/>
                <a:sym typeface="+mn-lt"/>
              </a:rPr>
              <a:t>we against it...</a:t>
            </a:r>
            <a:endParaRPr lang="en-US" dirty="0">
              <a:cs typeface="+mn-ea"/>
              <a:sym typeface="+mn-lt"/>
            </a:endParaRPr>
          </a:p>
        </p:txBody>
      </p:sp>
      <p:sp>
        <p:nvSpPr>
          <p:cNvPr id="1892" name="Shape 1892"/>
          <p:cNvSpPr>
            <a:spLocks noGrp="1"/>
          </p:cNvSpPr>
          <p:nvPr>
            <p:ph type="body" idx="14"/>
          </p:nvPr>
        </p:nvSpPr>
        <p:spPr>
          <a:xfrm>
            <a:off x="3564974" y="3461008"/>
            <a:ext cx="4035080" cy="4247317"/>
          </a:xfrm>
        </p:spPr>
        <p:txBody>
          <a:bodyPr/>
          <a:lstStyle/>
          <a:p>
            <a:r>
              <a:rPr lang="is-IS">
                <a:latin typeface="+mn-lt"/>
                <a:ea typeface="+mn-ea"/>
                <a:cs typeface="+mn-ea"/>
                <a:sym typeface="+mn-lt"/>
              </a:rPr>
              <a:t>01</a:t>
            </a:r>
            <a:endParaRPr lang="is-IS">
              <a:latin typeface="+mn-lt"/>
              <a:ea typeface="+mn-ea"/>
              <a:cs typeface="+mn-ea"/>
              <a:sym typeface="+mn-lt"/>
            </a:endParaRPr>
          </a:p>
        </p:txBody>
      </p:sp>
      <p:sp>
        <p:nvSpPr>
          <p:cNvPr id="1888" name="Shape 1888"/>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89" name="Shape 1889"/>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90" name="Shape 1890"/>
          <p:cNvSpPr/>
          <p:nvPr/>
        </p:nvSpPr>
        <p:spPr>
          <a:xfrm flipV="1">
            <a:off x="8839200" y="4416266"/>
            <a:ext cx="0" cy="2540001"/>
          </a:xfrm>
          <a:prstGeom prst="line">
            <a:avLst/>
          </a:prstGeom>
          <a:ln w="25400">
            <a:solidFill>
              <a:schemeClr val="accent6">
                <a:hueOff val="-2214564"/>
                <a:satOff val="-18446"/>
                <a:lumOff val="-82921"/>
                <a:alpha val="19618"/>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26"/>
          </p:nvPr>
        </p:nvPicPr>
        <p:blipFill>
          <a:blip r:embed="rId1">
            <a:extLst>
              <a:ext uri="{28A0092B-C50C-407E-A947-70E740481C1C}">
                <a14:useLocalDpi xmlns:a14="http://schemas.microsoft.com/office/drawing/2010/main" val="0"/>
              </a:ext>
            </a:extLst>
          </a:blip>
          <a:srcRect l="16641" r="16641"/>
          <a:stretch>
            <a:fillRect/>
          </a:stretch>
        </p:blipFill>
        <p:spPr/>
      </p:pic>
      <p:sp>
        <p:nvSpPr>
          <p:cNvPr id="2254" name="Shape 2254"/>
          <p:cNvSpPr>
            <a:spLocks noGrp="1"/>
          </p:cNvSpPr>
          <p:nvPr>
            <p:ph type="sldNum" sz="quarter" idx="2"/>
          </p:nvPr>
        </p:nvSpPr>
        <p:spPr>
          <a:xfrm>
            <a:off x="21854344" y="12753754"/>
            <a:ext cx="487312" cy="513601"/>
          </a:xfrm>
        </p:spPr>
        <p:txBody>
          <a:bodyPr/>
          <a:lstStyle/>
          <a:p>
            <a:fld id="{86CB4B4D-7CA3-9044-876B-883B54F8677D}" type="slidenum">
              <a:rPr lang="is-IS" smtClean="0">
                <a:cs typeface="+mn-ea"/>
                <a:sym typeface="+mn-lt"/>
              </a:rPr>
            </a:fld>
            <a:endParaRPr lang="is-IS">
              <a:cs typeface="+mn-ea"/>
              <a:sym typeface="+mn-lt"/>
            </a:endParaRPr>
          </a:p>
        </p:txBody>
      </p:sp>
      <p:sp>
        <p:nvSpPr>
          <p:cNvPr id="2259" name="Shape 2259"/>
          <p:cNvSpPr>
            <a:spLocks noGrp="1"/>
          </p:cNvSpPr>
          <p:nvPr>
            <p:ph type="body" sz="quarter" idx="1"/>
          </p:nvPr>
        </p:nvSpPr>
        <p:spPr>
          <a:xfrm>
            <a:off x="11430000" y="5391785"/>
            <a:ext cx="9906000" cy="5589905"/>
          </a:xfrm>
        </p:spPr>
        <p:txBody>
          <a:bodyPr/>
          <a:lstStyle/>
          <a:p>
            <a:r>
              <a:rPr lang="en-US">
                <a:cs typeface="+mn-ea"/>
                <a:sym typeface="+mn-lt"/>
              </a:rPr>
              <a:t>	</a:t>
            </a:r>
            <a:r>
              <a:rPr sz="4000">
                <a:cs typeface="+mn-ea"/>
                <a:sym typeface="+mn-lt"/>
              </a:rPr>
              <a:t>It is said to improve social credibility and the standard of living of the poor and backward section of the society. Thus, this assignment has been able to establish the importance and contributions of technology in creating a better society for the weak and disabled people.</a:t>
            </a:r>
            <a:endParaRPr sz="4000">
              <a:cs typeface="+mn-ea"/>
              <a:sym typeface="+mn-lt"/>
            </a:endParaRPr>
          </a:p>
        </p:txBody>
      </p:sp>
      <p:sp>
        <p:nvSpPr>
          <p:cNvPr id="2253" name="Shape 2253"/>
          <p:cNvSpPr/>
          <p:nvPr/>
        </p:nvSpPr>
        <p:spPr>
          <a:xfrm>
            <a:off x="21336000" y="12192000"/>
            <a:ext cx="1524000" cy="1524000"/>
          </a:xfrm>
          <a:prstGeom prst="rect">
            <a:avLst/>
          </a:prstGeom>
          <a:solidFill>
            <a:schemeClr val="accent6">
              <a:hueOff val="-2214564"/>
              <a:satOff val="-18445"/>
              <a:lumOff val="-82920"/>
              <a:alpha val="14998"/>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5" name="Shape 2255"/>
          <p:cNvSpPr/>
          <p:nvPr/>
        </p:nvSpPr>
        <p:spPr>
          <a:xfrm>
            <a:off x="19812000" y="12197754"/>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6" name="Shape 2256"/>
          <p:cNvSpPr/>
          <p:nvPr/>
        </p:nvSpPr>
        <p:spPr>
          <a:xfrm>
            <a:off x="1524000" y="0"/>
            <a:ext cx="1524000" cy="1524001"/>
          </a:xfrm>
          <a:prstGeom prst="rect">
            <a:avLst/>
          </a:prstGeom>
          <a:solidFill>
            <a:schemeClr val="accent6">
              <a:hueOff val="-2214564"/>
              <a:satOff val="-18445"/>
              <a:lumOff val="-82920"/>
              <a:alpha val="4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257" name="Shape 2257"/>
          <p:cNvSpPr/>
          <p:nvPr/>
        </p:nvSpPr>
        <p:spPr>
          <a:xfrm>
            <a:off x="22860000" y="1524000"/>
            <a:ext cx="1524000" cy="1524000"/>
          </a:xfrm>
          <a:prstGeom prst="rect">
            <a:avLst/>
          </a:prstGeom>
          <a:solidFill>
            <a:schemeClr val="accent6">
              <a:hueOff val="-2214564"/>
              <a:satOff val="-18445"/>
              <a:lumOff val="-82920"/>
              <a:alpha val="2000"/>
            </a:schemeClr>
          </a:solidFill>
          <a:ln w="12700">
            <a:miter lim="400000"/>
          </a:ln>
        </p:spPr>
        <p:txBody>
          <a:bodyPr lIns="71437" tIns="71437" rIns="71437" bIns="71437" anchor="ctr"/>
          <a:lstStyle/>
          <a:p>
            <a:pPr>
              <a:lnSpc>
                <a:spcPct val="100000"/>
              </a:lnSpc>
              <a:defRPr sz="3000">
                <a:solidFill>
                  <a:srgbClr val="53585F"/>
                </a:solidFill>
              </a:defRPr>
            </a:pPr>
            <a:endParaRPr sz="2400">
              <a:cs typeface="+mn-ea"/>
              <a:sym typeface="+mn-lt"/>
            </a:endParaRPr>
          </a:p>
        </p:txBody>
      </p:sp>
      <p:sp>
        <p:nvSpPr>
          <p:cNvPr id="2" name="文本占位符 1"/>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Diary Part</a:t>
            </a:r>
            <a:endParaRPr lang="en-US" altLang="zh-CN"/>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11555" y="857250"/>
            <a:ext cx="21848445" cy="10801350"/>
          </a:xfrm>
        </p:spPr>
        <p:txBody>
          <a:bodyPr>
            <a:noAutofit/>
          </a:bodyPr>
          <a:p>
            <a:r>
              <a:rPr lang="zh-CN" altLang="en-US" sz="4400"/>
              <a:t>Steven:</a:t>
            </a:r>
            <a:br>
              <a:rPr lang="zh-CN" altLang="en-US" sz="4400"/>
            </a:br>
            <a:r>
              <a:rPr lang="zh-CN" altLang="en-US" sz="4400"/>
              <a:t>Researched on the topic of tools and equipment and how they can actually improve the living conditions and the overall quality of life.</a:t>
            </a:r>
            <a:br>
              <a:rPr lang="zh-CN" altLang="en-US" sz="4400"/>
            </a:br>
            <a:r>
              <a:rPr lang="zh-CN" altLang="en-US" sz="4400"/>
              <a:t>The main parts that were researched were,</a:t>
            </a:r>
            <a:br>
              <a:rPr lang="zh-CN" altLang="en-US" sz="4400"/>
            </a:br>
            <a:r>
              <a:rPr lang="en-US" altLang="zh-CN" sz="4400"/>
              <a:t>1.</a:t>
            </a:r>
            <a:r>
              <a:rPr lang="zh-CN" altLang="en-US" sz="4400"/>
              <a:t>How the clean source of water is probably the most essential thing that everyone needs and how the problem can be solved for those that don’t have a reliable and safe source of water.</a:t>
            </a:r>
            <a:br>
              <a:rPr lang="zh-CN" altLang="en-US" sz="4400"/>
            </a:br>
            <a:r>
              <a:rPr lang="en-US" altLang="zh-CN" sz="4400"/>
              <a:t>1.</a:t>
            </a:r>
            <a:r>
              <a:rPr lang="zh-CN" altLang="en-US" sz="4400"/>
              <a:t>How the mode of transportation within the country can be very poor and how it can be improved by a good margin without investing much money and resources.</a:t>
            </a:r>
            <a:br>
              <a:rPr lang="zh-CN" altLang="en-US" sz="4400"/>
            </a:br>
            <a:r>
              <a:rPr lang="en-US" altLang="zh-CN" sz="4400"/>
              <a:t>1.</a:t>
            </a:r>
            <a:r>
              <a:rPr lang="zh-CN" altLang="en-US" sz="4400"/>
              <a:t>How some countries don’t have access to a sustainable source of energy and how investing in them can improve the overall living conditions and produce essential services.</a:t>
            </a:r>
            <a:br>
              <a:rPr lang="zh-CN" altLang="en-US" sz="4400"/>
            </a:br>
            <a:r>
              <a:rPr lang="en-US" altLang="zh-CN" sz="4400"/>
              <a:t>1.</a:t>
            </a:r>
            <a:r>
              <a:rPr lang="zh-CN" altLang="en-US" sz="4400"/>
              <a:t>How some countries may even lack basic tools that affect the efficiency and productivity of the country.</a:t>
            </a:r>
            <a:br>
              <a:rPr lang="zh-CN" altLang="en-US" sz="4400"/>
            </a:br>
            <a:r>
              <a:rPr lang="zh-CN" altLang="en-US" sz="4400"/>
              <a:t>The overall conclusion to this topic with a bit of a Q &amp; A with the other members based on the topic.</a:t>
            </a:r>
            <a:endParaRPr lang="zh-CN" altLang="en-US" sz="440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11555" y="857250"/>
            <a:ext cx="21848445" cy="10801350"/>
          </a:xfrm>
        </p:spPr>
        <p:txBody>
          <a:bodyPr>
            <a:noAutofit/>
          </a:bodyPr>
          <a:p>
            <a:r>
              <a:rPr lang="zh-CN" altLang="en-US" sz="4400"/>
              <a:t>Minjuan Luo:</a:t>
            </a:r>
            <a:br>
              <a:rPr lang="zh-CN" altLang="en-US" sz="4400"/>
            </a:br>
            <a:r>
              <a:rPr lang="zh-CN" altLang="en-US" sz="4400"/>
              <a:t>Researched on the topic of Improve Social Influence and find out how technology can make an influence to the social class and social phenomenon.</a:t>
            </a:r>
            <a:br>
              <a:rPr lang="zh-CN" altLang="en-US" sz="4400"/>
            </a:br>
            <a:r>
              <a:rPr lang="zh-CN" altLang="en-US" sz="4400"/>
              <a:t>The main parts that were researched including,</a:t>
            </a:r>
            <a:br>
              <a:rPr lang="zh-CN" altLang="en-US" sz="4400"/>
            </a:br>
            <a:r>
              <a:rPr lang="zh-CN" altLang="en-US" sz="4400"/>
              <a:t>1.How technology influenced the rich to set up welfare institutions and did a             great help to the poor.</a:t>
            </a:r>
            <a:br>
              <a:rPr lang="zh-CN" altLang="en-US" sz="4400"/>
            </a:br>
            <a:r>
              <a:rPr lang="zh-CN" altLang="en-US" sz="4400"/>
              <a:t>2.Why the rich can get benefits from donating money nowadays.</a:t>
            </a:r>
            <a:br>
              <a:rPr lang="zh-CN" altLang="en-US" sz="4400"/>
            </a:br>
            <a:r>
              <a:rPr lang="zh-CN" altLang="en-US" sz="4400"/>
              <a:t>3.How the man-made organ was designed and what is the usage of them.</a:t>
            </a:r>
            <a:br>
              <a:rPr lang="zh-CN" altLang="en-US" sz="4400"/>
            </a:br>
            <a:r>
              <a:rPr lang="zh-CN" altLang="en-US" sz="4400"/>
              <a:t>4.What changes may happen if the disabled equip those man-made organs.</a:t>
            </a:r>
            <a:br>
              <a:rPr lang="zh-CN" altLang="en-US" sz="4400"/>
            </a:br>
            <a:r>
              <a:rPr lang="zh-CN" altLang="en-US" sz="4400"/>
              <a:t>5.How the people who are Lack Of Voice seize their opinion and use    technology ,internet to speak for themselves. </a:t>
            </a:r>
            <a:br>
              <a:rPr lang="zh-CN" altLang="en-US" sz="4400"/>
            </a:br>
            <a:r>
              <a:rPr lang="zh-CN" altLang="en-US" sz="4400"/>
              <a:t>6.How China makes good use of technology and figures out a good way to execute poverty alleviation.</a:t>
            </a:r>
            <a:br>
              <a:rPr lang="zh-CN" altLang="en-US" sz="4400"/>
            </a:br>
            <a:r>
              <a:rPr lang="zh-CN" altLang="en-US" sz="4400"/>
              <a:t>The overall conclusion to this topic with a bit of a Q &amp; A with the other members based on the topic.</a:t>
            </a:r>
            <a:br>
              <a:rPr lang="zh-CN" altLang="en-US" sz="4400"/>
            </a:br>
            <a:endParaRPr lang="zh-CN" altLang="en-US" sz="440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6"/>
          </p:nvPr>
        </p:nvPicPr>
        <p:blipFill>
          <a:blip r:embed="rId1" cstate="print">
            <a:extLst>
              <a:ext uri="{28A0092B-C50C-407E-A947-70E740481C1C}">
                <a14:useLocalDpi xmlns:a14="http://schemas.microsoft.com/office/drawing/2010/main" val="0"/>
              </a:ext>
            </a:extLst>
          </a:blip>
          <a:srcRect t="3220" b="3220"/>
          <a:stretch>
            <a:fillRect/>
          </a:stretch>
        </p:blipFill>
        <p:spPr>
          <a:xfrm>
            <a:off x="16206266" y="6302845"/>
            <a:ext cx="4206326" cy="4163468"/>
          </a:xfrm>
        </p:spPr>
      </p:pic>
      <p:sp>
        <p:nvSpPr>
          <p:cNvPr id="1897" name="Shape 1897"/>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899" name="Shape 1899"/>
          <p:cNvSpPr>
            <a:spLocks noGrp="1"/>
          </p:cNvSpPr>
          <p:nvPr>
            <p:ph type="title"/>
          </p:nvPr>
        </p:nvSpPr>
        <p:spPr/>
        <p:txBody>
          <a:bodyPr/>
          <a:lstStyle/>
          <a:p>
            <a:r>
              <a:rPr lang="en-US" altLang="zh-CN" dirty="0">
                <a:cs typeface="+mn-ea"/>
                <a:sym typeface="+mn-lt"/>
              </a:rPr>
              <a:t>Group Opinion</a:t>
            </a:r>
            <a:r>
              <a:rPr lang="zh-CN" altLang="en-US" dirty="0">
                <a:cs typeface="+mn-ea"/>
                <a:sym typeface="+mn-lt"/>
              </a:rPr>
              <a:t> </a:t>
            </a:r>
            <a:endParaRPr lang="zh-CN" altLang="en-US" dirty="0">
              <a:cs typeface="+mn-ea"/>
              <a:sym typeface="+mn-lt"/>
            </a:endParaRPr>
          </a:p>
        </p:txBody>
      </p:sp>
      <p:sp>
        <p:nvSpPr>
          <p:cNvPr id="1904" name="Shape 1904"/>
          <p:cNvSpPr>
            <a:spLocks noGrp="1"/>
          </p:cNvSpPr>
          <p:nvPr>
            <p:ph type="body" sz="quarter" idx="1"/>
          </p:nvPr>
        </p:nvSpPr>
        <p:spPr/>
        <p:txBody>
          <a:bodyPr/>
          <a:lstStyle/>
          <a:p>
            <a:r>
              <a:rPr lang="en-US" altLang="zh-CN" sz="4000">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rPr>
              <a:t>     </a:t>
            </a:r>
            <a:r>
              <a:rPr lang="zh-CN" altLang="en-US" sz="4000">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rPr>
              <a:t>As a group, we have collectively agreed that we believe </a:t>
            </a:r>
            <a:r>
              <a:rPr lang="en-US" altLang="zh-CN" sz="4000">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rPr>
              <a:t>the </a:t>
            </a:r>
            <a:r>
              <a:rPr lang="zh-CN" altLang="en-US" sz="4000">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rPr>
              <a:t>technology does help the poor and disadvantaged.</a:t>
            </a:r>
            <a:b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rPr>
            </a:b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cs typeface="+mn-lt"/>
              <a:sym typeface="Titillium Web"/>
            </a:endParaRPr>
          </a:p>
        </p:txBody>
      </p:sp>
      <p:sp>
        <p:nvSpPr>
          <p:cNvPr id="1895" name="Shape 1895"/>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896" name="Shape 1896"/>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00" name="Shape 190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01" name="Shape 190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05" name="Shape 1905"/>
          <p:cNvSpPr/>
          <p:nvPr/>
        </p:nvSpPr>
        <p:spPr>
          <a:xfrm>
            <a:off x="16206266" y="6302845"/>
            <a:ext cx="4163468" cy="4163468"/>
          </a:xfrm>
          <a:prstGeom prst="rect">
            <a:avLst/>
          </a:prstGeom>
          <a:solidFill>
            <a:schemeClr val="accent6">
              <a:hueOff val="-2214564"/>
              <a:satOff val="-18446"/>
              <a:lumOff val="-82921"/>
              <a:alpha val="29916"/>
            </a:schemeClr>
          </a:solidFill>
          <a:ln w="12700">
            <a:miter lim="400000"/>
          </a:ln>
        </p:spPr>
        <p:txBody>
          <a:bodyPr lIns="45719" rIns="45719"/>
          <a:lstStyle/>
          <a:p>
            <a:pPr defTabSz="914400">
              <a:lnSpc>
                <a:spcPct val="100000"/>
              </a:lnSpc>
              <a:defRPr sz="1800">
                <a:solidFill>
                  <a:schemeClr val="accent6">
                    <a:hueOff val="-2214564"/>
                    <a:satOff val="-18446"/>
                    <a:lumOff val="-82921"/>
                  </a:schemeClr>
                </a:solidFill>
                <a:latin typeface="Calibri" panose="020F0502020204030204"/>
                <a:ea typeface="Calibri" panose="020F0502020204030204"/>
                <a:cs typeface="Calibri" panose="020F0502020204030204"/>
                <a:sym typeface="Calibri" panose="020F0502020204030204"/>
              </a:defRPr>
            </a:pPr>
            <a:endParaRPr>
              <a:cs typeface="+mn-ea"/>
              <a:sym typeface="+mn-lt"/>
            </a:endParaRPr>
          </a:p>
        </p:txBody>
      </p:sp>
      <p:sp>
        <p:nvSpPr>
          <p:cNvPr id="1906" name="Shape 1906"/>
          <p:cNvSpPr/>
          <p:nvPr/>
        </p:nvSpPr>
        <p:spPr>
          <a:xfrm>
            <a:off x="17001097" y="7100455"/>
            <a:ext cx="2573805" cy="2568249"/>
          </a:xfrm>
          <a:custGeom>
            <a:avLst/>
            <a:gdLst/>
            <a:ahLst/>
            <a:cxnLst>
              <a:cxn ang="0">
                <a:pos x="wd2" y="hd2"/>
              </a:cxn>
              <a:cxn ang="5400000">
                <a:pos x="wd2" y="hd2"/>
              </a:cxn>
              <a:cxn ang="10800000">
                <a:pos x="wd2" y="hd2"/>
              </a:cxn>
              <a:cxn ang="16200000">
                <a:pos x="wd2" y="hd2"/>
              </a:cxn>
            </a:cxnLst>
            <a:rect l="0" t="0" r="r" b="b"/>
            <a:pathLst>
              <a:path w="21600" h="21600" extrusionOk="0">
                <a:moveTo>
                  <a:pt x="21564" y="21569"/>
                </a:moveTo>
                <a:lnTo>
                  <a:pt x="21600" y="21569"/>
                </a:lnTo>
                <a:lnTo>
                  <a:pt x="21564" y="21496"/>
                </a:lnTo>
                <a:lnTo>
                  <a:pt x="21564" y="36"/>
                </a:lnTo>
                <a:lnTo>
                  <a:pt x="12979" y="4325"/>
                </a:lnTo>
                <a:lnTo>
                  <a:pt x="10818" y="0"/>
                </a:lnTo>
                <a:lnTo>
                  <a:pt x="7212" y="7207"/>
                </a:lnTo>
                <a:lnTo>
                  <a:pt x="0" y="10816"/>
                </a:lnTo>
                <a:lnTo>
                  <a:pt x="4326" y="12981"/>
                </a:lnTo>
                <a:lnTo>
                  <a:pt x="31" y="21569"/>
                </a:lnTo>
                <a:lnTo>
                  <a:pt x="21491" y="21569"/>
                </a:lnTo>
                <a:lnTo>
                  <a:pt x="21564" y="21600"/>
                </a:lnTo>
                <a:lnTo>
                  <a:pt x="21564" y="21569"/>
                </a:lnTo>
                <a:close/>
                <a:moveTo>
                  <a:pt x="21450" y="218"/>
                </a:moveTo>
                <a:lnTo>
                  <a:pt x="21450" y="21268"/>
                </a:lnTo>
                <a:lnTo>
                  <a:pt x="13030" y="4429"/>
                </a:lnTo>
                <a:lnTo>
                  <a:pt x="21450" y="218"/>
                </a:lnTo>
                <a:close/>
                <a:moveTo>
                  <a:pt x="21377" y="21387"/>
                </a:moveTo>
                <a:lnTo>
                  <a:pt x="4476" y="12929"/>
                </a:lnTo>
                <a:lnTo>
                  <a:pt x="7295" y="7295"/>
                </a:lnTo>
                <a:lnTo>
                  <a:pt x="12927" y="4476"/>
                </a:lnTo>
                <a:lnTo>
                  <a:pt x="21377" y="21387"/>
                </a:lnTo>
                <a:close/>
                <a:moveTo>
                  <a:pt x="10818" y="249"/>
                </a:moveTo>
                <a:lnTo>
                  <a:pt x="12880" y="4377"/>
                </a:lnTo>
                <a:lnTo>
                  <a:pt x="7378" y="7124"/>
                </a:lnTo>
                <a:lnTo>
                  <a:pt x="10818" y="249"/>
                </a:lnTo>
                <a:close/>
                <a:moveTo>
                  <a:pt x="254" y="10816"/>
                </a:moveTo>
                <a:lnTo>
                  <a:pt x="7124" y="7378"/>
                </a:lnTo>
                <a:lnTo>
                  <a:pt x="4373" y="12877"/>
                </a:lnTo>
                <a:lnTo>
                  <a:pt x="254" y="10816"/>
                </a:lnTo>
                <a:close/>
                <a:moveTo>
                  <a:pt x="212" y="21449"/>
                </a:moveTo>
                <a:lnTo>
                  <a:pt x="4425" y="13033"/>
                </a:lnTo>
                <a:lnTo>
                  <a:pt x="21268" y="21449"/>
                </a:lnTo>
                <a:lnTo>
                  <a:pt x="212" y="21449"/>
                </a:lnTo>
                <a:close/>
              </a:path>
            </a:pathLst>
          </a:custGeom>
          <a:solidFill>
            <a:srgbClr val="FFFFFF"/>
          </a:solidFill>
          <a:ln w="12700">
            <a:miter lim="400000"/>
          </a:ln>
        </p:spPr>
        <p:txBody>
          <a:bodyPr lIns="45719" rIns="45719"/>
          <a:lstStyle/>
          <a:p>
            <a:pPr defTabSz="914400">
              <a:lnSpc>
                <a:spcPct val="100000"/>
              </a:lnSpc>
              <a:defRPr sz="1800">
                <a:solidFill>
                  <a:schemeClr val="accent6">
                    <a:hueOff val="-2214564"/>
                    <a:satOff val="-18446"/>
                    <a:lumOff val="-82921"/>
                  </a:schemeClr>
                </a:solidFill>
                <a:latin typeface="Calibri" panose="020F0502020204030204"/>
                <a:ea typeface="Calibri" panose="020F0502020204030204"/>
                <a:cs typeface="Calibri" panose="020F0502020204030204"/>
                <a:sym typeface="Calibri" panose="020F0502020204030204"/>
              </a:defRPr>
            </a:pPr>
            <a:endParaRPr>
              <a:cs typeface="+mn-ea"/>
              <a:sym typeface="+mn-lt"/>
            </a:endParaRPr>
          </a:p>
        </p:txBody>
      </p:sp>
      <p:sp>
        <p:nvSpPr>
          <p:cNvPr id="2" name="文本占位符 1"/>
          <p:cNvSpPr/>
          <p:nvPr>
            <p:ph type="body" idx="15"/>
          </p:nvPr>
        </p:nvSpPr>
        <p:spPr/>
        <p:txBody>
          <a:bodyPr/>
          <a:p>
            <a:endParaRPr lang="zh-CN" altLang="en-US"/>
          </a:p>
        </p:txBody>
      </p:sp>
      <p:sp>
        <p:nvSpPr>
          <p:cNvPr id="4" name="文本占位符 3"/>
          <p:cNvSpPr/>
          <p:nvPr>
            <p:ph type="body" idx="14"/>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Shape 1908"/>
          <p:cNvSpPr/>
          <p:nvPr/>
        </p:nvSpPr>
        <p:spPr>
          <a:xfrm>
            <a:off x="12192000" y="0"/>
            <a:ext cx="12191999" cy="13716000"/>
          </a:xfrm>
          <a:prstGeom prst="rect">
            <a:avLst/>
          </a:prstGeom>
          <a:solidFill>
            <a:schemeClr val="accent3"/>
          </a:solidFill>
          <a:ln w="12700">
            <a:miter lim="400000"/>
          </a:ln>
        </p:spPr>
        <p:txBody>
          <a:bodyPr lIns="71437" tIns="71437" rIns="71437" bIns="71437" anchor="ctr"/>
          <a:lstStyle/>
          <a:p>
            <a:pPr algn="ctr">
              <a:lnSpc>
                <a:spcPct val="70000"/>
              </a:lnSpc>
              <a:defRPr sz="3000" spc="0">
                <a:solidFill>
                  <a:srgbClr val="FFFFFF"/>
                </a:solidFill>
                <a:latin typeface="Titillium WebSemiBold"/>
                <a:ea typeface="Titillium WebSemiBold"/>
                <a:cs typeface="Titillium WebSemiBold"/>
                <a:sym typeface="Titillium WebSemiBold"/>
              </a:defRPr>
            </a:pPr>
            <a:endParaRPr>
              <a:cs typeface="+mn-ea"/>
              <a:sym typeface="+mn-lt"/>
            </a:endParaRPr>
          </a:p>
        </p:txBody>
      </p:sp>
      <p:sp>
        <p:nvSpPr>
          <p:cNvPr id="1914" name="Shape 1914"/>
          <p:cNvSpPr>
            <a:spLocks noGrp="1"/>
          </p:cNvSpPr>
          <p:nvPr>
            <p:ph type="sldNum" sz="quarter" idx="2"/>
          </p:nvPr>
        </p:nvSpPr>
        <p:spPr>
          <a:xfrm>
            <a:off x="21952804" y="12753754"/>
            <a:ext cx="315791" cy="513601"/>
          </a:xfrm>
        </p:spPr>
        <p:txBody>
          <a:bodyPr/>
          <a:lstStyle/>
          <a:p>
            <a:fld id="{86CB4B4D-7CA3-9044-876B-883B54F8677D}" type="slidenum">
              <a:rPr lang="en-US" smtClean="0">
                <a:cs typeface="+mn-ea"/>
                <a:sym typeface="+mn-lt"/>
              </a:rPr>
            </a:fld>
            <a:endParaRPr lang="en-US">
              <a:cs typeface="+mn-ea"/>
              <a:sym typeface="+mn-lt"/>
            </a:endParaRPr>
          </a:p>
        </p:txBody>
      </p:sp>
      <p:sp>
        <p:nvSpPr>
          <p:cNvPr id="1915" name="Shape 1915"/>
          <p:cNvSpPr>
            <a:spLocks noGrp="1"/>
          </p:cNvSpPr>
          <p:nvPr>
            <p:ph type="title"/>
          </p:nvPr>
        </p:nvSpPr>
        <p:spPr>
          <a:xfrm>
            <a:off x="3291840" y="2286000"/>
            <a:ext cx="4328160" cy="7015480"/>
          </a:xfrm>
        </p:spPr>
        <p:txBody>
          <a:bodyPr/>
          <a:lstStyle/>
          <a:p>
            <a:r>
              <a:rPr lang="en-US" altLang="zh-CN" dirty="0">
                <a:cs typeface="+mn-ea"/>
                <a:sym typeface="+mn-lt"/>
              </a:rPr>
              <a:t>Why choosing against it then?</a:t>
            </a:r>
            <a:endParaRPr lang="en-US" altLang="zh-CN" dirty="0">
              <a:cs typeface="+mn-ea"/>
              <a:sym typeface="+mn-lt"/>
            </a:endParaRPr>
          </a:p>
        </p:txBody>
      </p:sp>
      <p:pic>
        <p:nvPicPr>
          <p:cNvPr id="3" name="图片占位符 2"/>
          <p:cNvPicPr>
            <a:picLocks noGrp="1" noChangeAspect="1"/>
          </p:cNvPicPr>
          <p:nvPr>
            <p:ph type="pic" sz="quarter" idx="14"/>
          </p:nvPr>
        </p:nvPicPr>
        <p:blipFill>
          <a:blip r:embed="rId1" cstate="print">
            <a:extLst>
              <a:ext uri="{28A0092B-C50C-407E-A947-70E740481C1C}">
                <a14:useLocalDpi xmlns:a14="http://schemas.microsoft.com/office/drawing/2010/main" val="0"/>
              </a:ext>
            </a:extLst>
          </a:blip>
          <a:srcRect l="16641" r="16641"/>
          <a:stretch>
            <a:fillRect/>
          </a:stretch>
        </p:blipFill>
        <p:spPr/>
      </p:pic>
      <p:sp>
        <p:nvSpPr>
          <p:cNvPr id="1919" name="Shape 1919"/>
          <p:cNvSpPr>
            <a:spLocks noGrp="1"/>
          </p:cNvSpPr>
          <p:nvPr>
            <p:ph type="body" idx="15"/>
          </p:nvPr>
        </p:nvSpPr>
        <p:spPr>
          <a:xfrm>
            <a:off x="9906000" y="7320954"/>
            <a:ext cx="9906000" cy="706755"/>
          </a:xfrm>
        </p:spPr>
        <p:txBody>
          <a:bodyPr/>
          <a:lstStyle/>
          <a:p>
            <a:r>
              <a:rPr lang="en-US">
                <a:cs typeface="+mn-ea"/>
                <a:sym typeface="+mn-lt"/>
              </a:rPr>
              <a:t>reasons...</a:t>
            </a:r>
            <a:endParaRPr lang="en-US" dirty="0">
              <a:cs typeface="+mn-ea"/>
              <a:sym typeface="+mn-lt"/>
            </a:endParaRPr>
          </a:p>
        </p:txBody>
      </p:sp>
      <p:sp>
        <p:nvSpPr>
          <p:cNvPr id="1920" name="Shape 1920"/>
          <p:cNvSpPr>
            <a:spLocks noGrp="1"/>
          </p:cNvSpPr>
          <p:nvPr>
            <p:ph type="body" sz="quarter" idx="1"/>
          </p:nvPr>
        </p:nvSpPr>
        <p:spPr>
          <a:xfrm>
            <a:off x="15497175" y="1090295"/>
            <a:ext cx="7957820" cy="11001375"/>
          </a:xfrm>
        </p:spPr>
        <p:txBody>
          <a:bodyPr/>
          <a:lstStyle/>
          <a:p>
            <a:r>
              <a:rPr lang="en-US">
                <a:cs typeface="+mn-ea"/>
                <a:sym typeface="+mn-lt"/>
              </a:rPr>
              <a:t>  	</a:t>
            </a:r>
            <a:r>
              <a:rPr lang="en-US" sz="3200">
                <a:cs typeface="+mn-ea"/>
                <a:sym typeface="+mn-lt"/>
              </a:rPr>
              <a:t>The progress of science and technology has created huge material wealth and spiritual wealth for mankind. </a:t>
            </a:r>
            <a:endParaRPr lang="en-US" sz="3200">
              <a:cs typeface="+mn-ea"/>
              <a:sym typeface="+mn-lt"/>
            </a:endParaRPr>
          </a:p>
          <a:p>
            <a:r>
              <a:rPr lang="en-US" sz="3200">
                <a:cs typeface="+mn-ea"/>
                <a:sym typeface="+mn-lt"/>
              </a:rPr>
              <a:t>	With the advent of the era of knowledge economy, the endless development of science and technology and its unlimited creativity will certainly continue to make greater contributions to human civilization. 	Which means The development of science and technology can allow mankind to reach common prosperity earlier.</a:t>
            </a:r>
            <a:endParaRPr lang="en-US" sz="3200">
              <a:cs typeface="+mn-ea"/>
              <a:sym typeface="+mn-lt"/>
            </a:endParaRPr>
          </a:p>
          <a:p>
            <a:r>
              <a:rPr lang="en-US" sz="3200">
                <a:cs typeface="+mn-ea"/>
                <a:sym typeface="+mn-lt"/>
              </a:rPr>
              <a:t>	All in all, the unlimited future of technology pushes us to believe it can actually do well for all human including disabled and disadvantaged.</a:t>
            </a:r>
            <a:endParaRPr lang="en-US" sz="3200">
              <a:cs typeface="+mn-ea"/>
              <a:sym typeface="+mn-lt"/>
            </a:endParaRPr>
          </a:p>
        </p:txBody>
      </p:sp>
      <p:sp>
        <p:nvSpPr>
          <p:cNvPr id="1911" name="Shape 191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12" name="Shape 191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13" name="Shape 191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16" name="Shape 1916"/>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1917" name="Shape 191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1" name="Shape 2081"/>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82" name="Shape 2082"/>
          <p:cNvSpPr/>
          <p:nvPr/>
        </p:nvSpPr>
        <p:spPr>
          <a:xfrm>
            <a:off x="13716000" y="10668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83" name="Shape 208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84" name="Shape 2084"/>
          <p:cNvSpPr>
            <a:spLocks noGrp="1"/>
          </p:cNvSpPr>
          <p:nvPr>
            <p:ph type="sldNum" sz="quarter" idx="2"/>
          </p:nvPr>
        </p:nvSpPr>
        <p:spPr>
          <a:xfrm>
            <a:off x="21867044" y="12753754"/>
            <a:ext cx="487312" cy="513601"/>
          </a:xfrm>
        </p:spPr>
        <p:txBody>
          <a:bodyPr/>
          <a:lstStyle/>
          <a:p>
            <a:fld id="{86CB4B4D-7CA3-9044-876B-883B54F8677D}" type="slidenum">
              <a:rPr lang="en-US" smtClean="0">
                <a:cs typeface="+mn-ea"/>
                <a:sym typeface="+mn-lt"/>
              </a:rPr>
            </a:fld>
            <a:endParaRPr lang="en-US">
              <a:cs typeface="+mn-ea"/>
              <a:sym typeface="+mn-lt"/>
            </a:endParaRPr>
          </a:p>
        </p:txBody>
      </p:sp>
      <p:sp>
        <p:nvSpPr>
          <p:cNvPr id="2085" name="Shape 2085"/>
          <p:cNvSpPr>
            <a:spLocks noGrp="1"/>
          </p:cNvSpPr>
          <p:nvPr>
            <p:ph type="title"/>
          </p:nvPr>
        </p:nvSpPr>
        <p:spPr>
          <a:xfrm>
            <a:off x="10287000" y="3877945"/>
            <a:ext cx="13579475" cy="3616325"/>
          </a:xfrm>
        </p:spPr>
        <p:txBody>
          <a:bodyPr/>
          <a:lstStyle/>
          <a:p>
            <a:r>
              <a:rPr lang="zh-CN" altLang="en-US" dirty="0">
                <a:cs typeface="+mn-ea"/>
                <a:sym typeface="+mn-lt"/>
              </a:rPr>
              <a:t>Tools and Equipment</a:t>
            </a:r>
            <a:endParaRPr lang="zh-CN" altLang="en-US" dirty="0">
              <a:cs typeface="+mn-ea"/>
              <a:sym typeface="+mn-lt"/>
            </a:endParaRPr>
          </a:p>
        </p:txBody>
      </p:sp>
      <p:sp>
        <p:nvSpPr>
          <p:cNvPr id="2089" name="Shape 2089"/>
          <p:cNvSpPr>
            <a:spLocks noGrp="1"/>
          </p:cNvSpPr>
          <p:nvPr>
            <p:ph type="body" idx="13"/>
          </p:nvPr>
        </p:nvSpPr>
        <p:spPr>
          <a:xfrm>
            <a:off x="10287000" y="7742555"/>
            <a:ext cx="6223635" cy="565150"/>
          </a:xfrm>
        </p:spPr>
        <p:txBody>
          <a:bodyPr wrap="square"/>
          <a:lstStyle/>
          <a:p>
            <a:r>
              <a:rPr lang="en-US" sz="2800">
                <a:cs typeface="+mn-ea"/>
                <a:sym typeface="+mn-lt"/>
              </a:rPr>
              <a:t>Speech by Steven Bondaruk</a:t>
            </a:r>
            <a:endParaRPr lang="en-US" sz="2800">
              <a:cs typeface="+mn-ea"/>
              <a:sym typeface="+mn-lt"/>
            </a:endParaRPr>
          </a:p>
        </p:txBody>
      </p:sp>
      <p:sp>
        <p:nvSpPr>
          <p:cNvPr id="2090" name="Shape 2090"/>
          <p:cNvSpPr>
            <a:spLocks noGrp="1"/>
          </p:cNvSpPr>
          <p:nvPr>
            <p:ph type="body" idx="14"/>
          </p:nvPr>
        </p:nvSpPr>
        <p:spPr>
          <a:xfrm>
            <a:off x="3528105" y="3461008"/>
            <a:ext cx="4071949" cy="4247317"/>
          </a:xfrm>
        </p:spPr>
        <p:txBody>
          <a:bodyPr/>
          <a:lstStyle>
            <a:lvl1pPr>
              <a:defRPr>
                <a:solidFill>
                  <a:srgbClr val="53585F"/>
                </a:solidFill>
              </a:defRPr>
            </a:lvl1pPr>
          </a:lstStyle>
          <a:p>
            <a:r>
              <a:rPr lang="fi-FI">
                <a:latin typeface="+mn-lt"/>
                <a:ea typeface="+mn-ea"/>
                <a:cs typeface="+mn-ea"/>
                <a:sym typeface="+mn-lt"/>
              </a:rPr>
              <a:t>02</a:t>
            </a:r>
            <a:endParaRPr lang="fi-FI">
              <a:latin typeface="+mn-lt"/>
              <a:ea typeface="+mn-ea"/>
              <a:cs typeface="+mn-ea"/>
              <a:sym typeface="+mn-lt"/>
            </a:endParaRPr>
          </a:p>
        </p:txBody>
      </p:sp>
      <p:sp>
        <p:nvSpPr>
          <p:cNvPr id="2086" name="Shape 2086"/>
          <p:cNvSpPr/>
          <p:nvPr/>
        </p:nvSpPr>
        <p:spPr>
          <a:xfrm>
            <a:off x="-1" y="1524000"/>
            <a:ext cx="1524001" cy="1524000"/>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87" name="Shape 2087"/>
          <p:cNvSpPr/>
          <p:nvPr/>
        </p:nvSpPr>
        <p:spPr>
          <a:xfrm>
            <a:off x="22860000" y="4572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88" name="Shape 2088"/>
          <p:cNvSpPr/>
          <p:nvPr/>
        </p:nvSpPr>
        <p:spPr>
          <a:xfrm flipV="1">
            <a:off x="8839200" y="4416266"/>
            <a:ext cx="0" cy="2540001"/>
          </a:xfrm>
          <a:prstGeom prst="line">
            <a:avLst/>
          </a:prstGeom>
          <a:ln w="25400">
            <a:solidFill>
              <a:schemeClr val="accent6">
                <a:hueOff val="-2214564"/>
                <a:satOff val="-18446"/>
                <a:lumOff val="-82921"/>
                <a:alpha val="19618"/>
              </a:schemeClr>
            </a:solidFill>
            <a:miter lim="400000"/>
          </a:ln>
        </p:spPr>
        <p:txBody>
          <a:bodyPr lIns="71437" tIns="71437" rIns="71437" bIns="71437" anchor="ctr"/>
          <a:lstStyle/>
          <a:p>
            <a:pPr algn="ctr">
              <a:lnSpc>
                <a:spcPct val="100000"/>
              </a:lnSpc>
              <a:defRPr sz="3200">
                <a:solidFill>
                  <a:schemeClr val="accent6">
                    <a:hueOff val="-2214564"/>
                    <a:satOff val="-18446"/>
                    <a:lumOff val="-82921"/>
                  </a:schemeClr>
                </a:solidFill>
                <a:latin typeface="Helvetica Light"/>
                <a:ea typeface="Helvetica Light"/>
                <a:cs typeface="Helvetica Light"/>
                <a:sym typeface="Helvetica Light"/>
              </a:defRPr>
            </a:pPr>
            <a:endParaRPr>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1" cstate="print">
            <a:extLst>
              <a:ext uri="{28A0092B-C50C-407E-A947-70E740481C1C}">
                <a14:useLocalDpi xmlns:a14="http://schemas.microsoft.com/office/drawing/2010/main" val="0"/>
              </a:ext>
            </a:extLst>
          </a:blip>
          <a:srcRect t="28927" b="28927"/>
          <a:stretch>
            <a:fillRect/>
          </a:stretch>
        </p:blipFill>
        <p:spPr/>
      </p:pic>
      <p:sp>
        <p:nvSpPr>
          <p:cNvPr id="2095" name="Shape 2095"/>
          <p:cNvSpPr>
            <a:spLocks noGrp="1"/>
          </p:cNvSpPr>
          <p:nvPr>
            <p:ph type="sldNum" sz="quarter" idx="2"/>
          </p:nvPr>
        </p:nvSpPr>
        <p:spPr>
          <a:xfrm>
            <a:off x="21854344" y="12753754"/>
            <a:ext cx="487312" cy="513601"/>
          </a:xfrm>
        </p:spPr>
        <p:txBody>
          <a:bodyPr/>
          <a:lstStyle/>
          <a:p>
            <a:fld id="{86CB4B4D-7CA3-9044-876B-883B54F8677D}" type="slidenum">
              <a:rPr lang="en-US" smtClean="0">
                <a:cs typeface="+mn-ea"/>
                <a:sym typeface="+mn-lt"/>
              </a:rPr>
            </a:fld>
            <a:endParaRPr lang="en-US">
              <a:cs typeface="+mn-ea"/>
              <a:sym typeface="+mn-lt"/>
            </a:endParaRPr>
          </a:p>
        </p:txBody>
      </p:sp>
      <p:sp>
        <p:nvSpPr>
          <p:cNvPr id="2098" name="Shape 2098"/>
          <p:cNvSpPr>
            <a:spLocks noGrp="1"/>
          </p:cNvSpPr>
          <p:nvPr>
            <p:ph type="title"/>
          </p:nvPr>
        </p:nvSpPr>
        <p:spPr>
          <a:xfrm>
            <a:off x="1524000" y="3048000"/>
            <a:ext cx="8564245" cy="2029460"/>
          </a:xfrm>
        </p:spPr>
        <p:txBody>
          <a:bodyPr>
            <a:normAutofit fontScale="90000"/>
          </a:bodyPr>
          <a:lstStyle>
            <a:lvl1pPr defTabSz="796925">
              <a:defRPr sz="10475"/>
            </a:lvl1pPr>
          </a:lstStyle>
          <a:p>
            <a:r>
              <a:rPr lang="en-US" altLang="zh-CN" dirty="0">
                <a:cs typeface="+mn-ea"/>
                <a:sym typeface="+mn-lt"/>
              </a:rPr>
              <a:t>Overall Opinion</a:t>
            </a:r>
            <a:r>
              <a:rPr lang="zh-CN" altLang="en-US" dirty="0">
                <a:cs typeface="+mn-ea"/>
                <a:sym typeface="+mn-lt"/>
              </a:rPr>
              <a:t> </a:t>
            </a:r>
            <a:endParaRPr lang="zh-CN" altLang="en-US" dirty="0">
              <a:cs typeface="+mn-ea"/>
              <a:sym typeface="+mn-lt"/>
            </a:endParaRPr>
          </a:p>
        </p:txBody>
      </p:sp>
      <p:sp>
        <p:nvSpPr>
          <p:cNvPr id="2099" name="Shape 2099"/>
          <p:cNvSpPr>
            <a:spLocks noGrp="1"/>
          </p:cNvSpPr>
          <p:nvPr>
            <p:ph type="body" sz="quarter" idx="1"/>
          </p:nvPr>
        </p:nvSpPr>
        <p:spPr>
          <a:xfrm>
            <a:off x="11681460" y="9144000"/>
            <a:ext cx="10995025" cy="3048000"/>
          </a:xfrm>
        </p:spPr>
        <p:txBody>
          <a:bodyPr/>
          <a:lstStyle/>
          <a:p>
            <a:r>
              <a:rPr lang="en-US" sz="4000">
                <a:cs typeface="+mn-ea"/>
                <a:sym typeface="+mn-lt"/>
              </a:rPr>
              <a:t>           'I think It does help the poor and disadvantaged, but it depends what technology you bring to the country and how you use them’.</a:t>
            </a:r>
            <a:endParaRPr lang="en-US" sz="4000">
              <a:cs typeface="+mn-ea"/>
              <a:sym typeface="+mn-lt"/>
            </a:endParaRPr>
          </a:p>
        </p:txBody>
      </p:sp>
      <p:sp>
        <p:nvSpPr>
          <p:cNvPr id="2093" name="Shape 2093"/>
          <p:cNvSpPr/>
          <p:nvPr/>
        </p:nvSpPr>
        <p:spPr>
          <a:xfrm>
            <a:off x="21336000" y="12192000"/>
            <a:ext cx="1524000" cy="1524000"/>
          </a:xfrm>
          <a:prstGeom prst="rect">
            <a:avLst/>
          </a:prstGeom>
          <a:solidFill>
            <a:schemeClr val="accent6">
              <a:hueOff val="-2214564"/>
              <a:satOff val="-18446"/>
              <a:lumOff val="-82921"/>
              <a:alpha val="14998"/>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96" name="Shape 2096"/>
          <p:cNvSpPr/>
          <p:nvPr/>
        </p:nvSpPr>
        <p:spPr>
          <a:xfrm>
            <a:off x="19812000" y="12197754"/>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097" name="Shape 2097"/>
          <p:cNvSpPr/>
          <p:nvPr/>
        </p:nvSpPr>
        <p:spPr>
          <a:xfrm>
            <a:off x="13533120" y="10673715"/>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00" name="Shape 2100"/>
          <p:cNvSpPr/>
          <p:nvPr/>
        </p:nvSpPr>
        <p:spPr>
          <a:xfrm>
            <a:off x="1524000" y="0"/>
            <a:ext cx="1524000" cy="1524001"/>
          </a:xfrm>
          <a:prstGeom prst="rect">
            <a:avLst/>
          </a:prstGeom>
          <a:solidFill>
            <a:schemeClr val="accent6">
              <a:hueOff val="-2214564"/>
              <a:satOff val="-18446"/>
              <a:lumOff val="-82921"/>
              <a:alpha val="4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2101" name="Shape 2101"/>
          <p:cNvSpPr/>
          <p:nvPr/>
        </p:nvSpPr>
        <p:spPr>
          <a:xfrm>
            <a:off x="22860000" y="1524000"/>
            <a:ext cx="1524000" cy="1524000"/>
          </a:xfrm>
          <a:prstGeom prst="rect">
            <a:avLst/>
          </a:prstGeom>
          <a:solidFill>
            <a:schemeClr val="accent6">
              <a:hueOff val="-2214564"/>
              <a:satOff val="-18446"/>
              <a:lumOff val="-82921"/>
              <a:alpha val="2000"/>
            </a:schemeClr>
          </a:solidFill>
          <a:ln w="12700">
            <a:miter lim="400000"/>
          </a:ln>
        </p:spPr>
        <p:txBody>
          <a:bodyPr lIns="71437" tIns="71437" rIns="71437" bIns="71437" anchor="ctr"/>
          <a:lstStyle/>
          <a:p>
            <a:pPr>
              <a:lnSpc>
                <a:spcPct val="100000"/>
              </a:lnSpc>
              <a:defRPr sz="3000">
                <a:solidFill>
                  <a:srgbClr val="53585F"/>
                </a:solidFill>
              </a:defRPr>
            </a:pPr>
            <a:endParaRPr>
              <a:cs typeface="+mn-ea"/>
              <a:sym typeface="+mn-lt"/>
            </a:endParaRPr>
          </a:p>
        </p:txBody>
      </p:sp>
      <p:sp>
        <p:nvSpPr>
          <p:cNvPr id="4" name="文本占位符 3"/>
          <p:cNvSpPr/>
          <p:nvPr>
            <p:ph type="body" idx="15"/>
          </p:nvPr>
        </p:nvSpPr>
        <p:spPr>
          <a:xfrm>
            <a:off x="11681460" y="8226425"/>
            <a:ext cx="3802380" cy="649605"/>
          </a:xfrm>
        </p:spPr>
        <p:txBody>
          <a:bodyPr wrap="squar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heme/theme1.xml><?xml version="1.0" encoding="utf-8"?>
<a:theme xmlns:a="http://schemas.openxmlformats.org/drawingml/2006/main" name="White">
  <a:themeElements>
    <a:clrScheme name="White">
      <a:dk1>
        <a:srgbClr val="000000">
          <a:alpha val="34675"/>
        </a:srgbClr>
      </a:dk1>
      <a:lt1>
        <a:srgbClr val="FFFFFF"/>
      </a:lt1>
      <a:dk2>
        <a:srgbClr val="53585F"/>
      </a:dk2>
      <a:lt2>
        <a:srgbClr val="DCDEE0"/>
      </a:lt2>
      <a:accent1>
        <a:srgbClr val="F7ECD2"/>
      </a:accent1>
      <a:accent2>
        <a:srgbClr val="F5E1D6"/>
      </a:accent2>
      <a:accent3>
        <a:srgbClr val="DEE9E6"/>
      </a:accent3>
      <a:accent4>
        <a:srgbClr val="DBE5EA"/>
      </a:accent4>
      <a:accent5>
        <a:srgbClr val="D8DECA"/>
      </a:accent5>
      <a:accent6>
        <a:srgbClr val="DCD5CB"/>
      </a:accent6>
      <a:hlink>
        <a:srgbClr val="0000FF"/>
      </a:hlink>
      <a:folHlink>
        <a:srgbClr val="FF00FF"/>
      </a:folHlink>
    </a:clrScheme>
    <a:fontScheme name="temp">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hueOff val="-2214564"/>
            <a:satOff val="-18446"/>
            <a:lumOff val="-82921"/>
            <a:alpha val="69561"/>
          </a:schemeClr>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7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Titillium WebSemiBold"/>
            <a:ea typeface="Titillium WebSemiBold"/>
            <a:cs typeface="Titillium WebSemiBold"/>
            <a:sym typeface="Titillium WebSemiBol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6">
              <a:hueOff val="-2214564"/>
              <a:satOff val="-18446"/>
              <a:lumOff val="-82921"/>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alpha val="34675"/>
        </a:srgbClr>
      </a:dk1>
      <a:lt1>
        <a:srgbClr val="FFFFFF"/>
      </a:lt1>
      <a:dk2>
        <a:srgbClr val="53585F"/>
      </a:dk2>
      <a:lt2>
        <a:srgbClr val="DCDEE0"/>
      </a:lt2>
      <a:accent1>
        <a:srgbClr val="F7ECD2"/>
      </a:accent1>
      <a:accent2>
        <a:srgbClr val="F5E1D6"/>
      </a:accent2>
      <a:accent3>
        <a:srgbClr val="DEE9E6"/>
      </a:accent3>
      <a:accent4>
        <a:srgbClr val="DBE5EA"/>
      </a:accent4>
      <a:accent5>
        <a:srgbClr val="D8DECA"/>
      </a:accent5>
      <a:accent6>
        <a:srgbClr val="DCD5CB"/>
      </a:accent6>
      <a:hlink>
        <a:srgbClr val="0000FF"/>
      </a:hlink>
      <a:folHlink>
        <a:srgbClr val="FF00FF"/>
      </a:folHlink>
    </a:clrScheme>
    <a:fontScheme name="temp">
      <a:majorFont>
        <a:latin typeface="Arial"/>
        <a:ea typeface="微软雅黑"/>
        <a:cs typeface=""/>
      </a:majorFont>
      <a:minorFont>
        <a:latin typeface="Arial"/>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hueOff val="-2214564"/>
            <a:satOff val="-18445"/>
            <a:lumOff val="-82920"/>
            <a:alpha val="69561"/>
          </a:schemeClr>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7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Titillium WebSemiBold"/>
            <a:ea typeface="Titillium WebSemiBold"/>
            <a:cs typeface="Titillium WebSemiBold"/>
            <a:sym typeface="Titillium WebSemiBol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6">
              <a:hueOff val="-2214564"/>
              <a:satOff val="-18445"/>
              <a:lumOff val="-82920"/>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5"/>
                <a:lumOff val="-82920"/>
                <a:alpha val="34675"/>
              </a:schemeClr>
            </a:solidFill>
            <a:effectLst/>
            <a:uFillTx/>
            <a:latin typeface="+mn-lt"/>
            <a:ea typeface="+mn-ea"/>
            <a:cs typeface="+mn-cs"/>
            <a:sym typeface="Titillium We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F7ECD2"/>
      </a:accent1>
      <a:accent2>
        <a:srgbClr val="F5E1D6"/>
      </a:accent2>
      <a:accent3>
        <a:srgbClr val="DEE9E6"/>
      </a:accent3>
      <a:accent4>
        <a:srgbClr val="DBE5EA"/>
      </a:accent4>
      <a:accent5>
        <a:srgbClr val="D8DECA"/>
      </a:accent5>
      <a:accent6>
        <a:srgbClr val="DCD5CB"/>
      </a:accent6>
      <a:hlink>
        <a:srgbClr val="0000FF"/>
      </a:hlink>
      <a:folHlink>
        <a:srgbClr val="FF00FF"/>
      </a:folHlink>
    </a:clrScheme>
    <a:fontScheme name="White">
      <a:majorFont>
        <a:latin typeface="Titillium WebLight"/>
        <a:ea typeface="Titillium WebLight"/>
        <a:cs typeface="Titillium WebLight"/>
      </a:majorFont>
      <a:minorFont>
        <a:latin typeface="Titillium Web"/>
        <a:ea typeface="Titillium Web"/>
        <a:cs typeface="Titillium Web"/>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hueOff val="-2214564"/>
            <a:satOff val="-18446"/>
            <a:lumOff val="-82921"/>
            <a:alpha val="69561"/>
          </a:schemeClr>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7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Titillium WebSemiBold"/>
            <a:ea typeface="Titillium WebSemiBold"/>
            <a:cs typeface="Titillium WebSemiBold"/>
            <a:sym typeface="Titillium WebSemiBol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6">
              <a:hueOff val="-2214564"/>
              <a:satOff val="-18446"/>
              <a:lumOff val="-82921"/>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821690" rtl="0" fontAlgn="auto" latinLnBrk="0" hangingPunct="0">
          <a:lnSpc>
            <a:spcPct val="90000"/>
          </a:lnSpc>
          <a:spcBef>
            <a:spcPts val="0"/>
          </a:spcBef>
          <a:spcAft>
            <a:spcPts val="0"/>
          </a:spcAft>
          <a:buClrTx/>
          <a:buSzTx/>
          <a:buFontTx/>
          <a:buNone/>
          <a:defRPr kumimoji="0" sz="2400" b="0" i="0" u="none" strike="noStrike" cap="none" spc="0" normalizeH="0" baseline="0">
            <a:ln>
              <a:noFill/>
            </a:ln>
            <a:solidFill>
              <a:schemeClr val="accent6">
                <a:hueOff val="-2214564"/>
                <a:satOff val="-18446"/>
                <a:lumOff val="-82921"/>
                <a:alpha val="34675"/>
              </a:schemeClr>
            </a:solidFill>
            <a:effectLst/>
            <a:uFillTx/>
            <a:latin typeface="+mn-lt"/>
            <a:ea typeface="+mn-ea"/>
            <a:cs typeface="+mn-cs"/>
            <a:sym typeface="Titillium We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18103</Words>
  <Application>WPS 演示</Application>
  <PresentationFormat>自定义</PresentationFormat>
  <Paragraphs>540</Paragraphs>
  <Slides>53</Slides>
  <Notes>1</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53</vt:i4>
      </vt:variant>
    </vt:vector>
  </HeadingPairs>
  <TitlesOfParts>
    <vt:vector size="69" baseType="lpstr">
      <vt:lpstr>Arial</vt:lpstr>
      <vt:lpstr>宋体</vt:lpstr>
      <vt:lpstr>Wingdings</vt:lpstr>
      <vt:lpstr>Titillium Web</vt:lpstr>
      <vt:lpstr>AlienCaret</vt:lpstr>
      <vt:lpstr>Titillium WebSemiBold</vt:lpstr>
      <vt:lpstr>Titillium WebLight</vt:lpstr>
      <vt:lpstr>Helvetica Light</vt:lpstr>
      <vt:lpstr>Roboto Slab Regular</vt:lpstr>
      <vt:lpstr>Titillium WebThin</vt:lpstr>
      <vt:lpstr>Helvetica Neue</vt:lpstr>
      <vt:lpstr>Calibri</vt:lpstr>
      <vt:lpstr>微软雅黑</vt:lpstr>
      <vt:lpstr>Arial Unicode MS</vt:lpstr>
      <vt:lpstr>White</vt:lpstr>
      <vt:lpstr>1_White</vt:lpstr>
      <vt:lpstr>Topic: Technology does  help the poor and disadvantaged. </vt:lpstr>
      <vt:lpstr>Group Members</vt:lpstr>
      <vt:lpstr>Basic Content </vt:lpstr>
      <vt:lpstr>PowerPoint 演示文稿</vt:lpstr>
      <vt:lpstr>Simple Statement</vt:lpstr>
      <vt:lpstr>Group Opinion </vt:lpstr>
      <vt:lpstr>Why choosing against it then?</vt:lpstr>
      <vt:lpstr>Tools and Equipment</vt:lpstr>
      <vt:lpstr>Overall Opinion </vt:lpstr>
      <vt:lpstr>Clean Water </vt:lpstr>
      <vt:lpstr>Clean Water   </vt:lpstr>
      <vt:lpstr>Transportation</vt:lpstr>
      <vt:lpstr>Transportation</vt:lpstr>
      <vt:lpstr>Sustainable Energy</vt:lpstr>
      <vt:lpstr> General Tools </vt:lpstr>
      <vt:lpstr>General Tools </vt:lpstr>
      <vt:lpstr>General Tools </vt:lpstr>
      <vt:lpstr>General Tools </vt:lpstr>
      <vt:lpstr>General Tools </vt:lpstr>
      <vt:lpstr>Conclusion </vt:lpstr>
      <vt:lpstr>Opportunity</vt:lpstr>
      <vt:lpstr>My Opinion </vt:lpstr>
      <vt:lpstr>Technology provides opportunities for work when new, to rise from poverty. </vt:lpstr>
      <vt:lpstr>Access to Education </vt:lpstr>
      <vt:lpstr>	At this time simple technology like phones and laptops are invaluable to people of less wealth as they are easy to use,don't require a lot of space and have all the tools necessary for online learning.</vt:lpstr>
      <vt:lpstr> Technology provides a way to be heard.</vt:lpstr>
      <vt:lpstr>PowerPoint 演示文稿</vt:lpstr>
      <vt:lpstr>  Technology provides physically disadvantaged people with many opportunities</vt:lpstr>
      <vt:lpstr>Conclusion</vt:lpstr>
      <vt:lpstr>Improve  Social  Influence</vt:lpstr>
      <vt:lpstr>Welfare Institution</vt:lpstr>
      <vt:lpstr>Why?</vt:lpstr>
      <vt:lpstr>Man-Made Organ</vt:lpstr>
      <vt:lpstr>Big Data Era</vt:lpstr>
      <vt:lpstr>Internet Development</vt:lpstr>
      <vt:lpstr>Poverty alleviation</vt:lpstr>
      <vt:lpstr>Poverty alleviation</vt:lpstr>
      <vt:lpstr>Poverty alleviation</vt:lpstr>
      <vt:lpstr>Final Conclusions</vt:lpstr>
      <vt:lpstr>Conclustion Part</vt:lpstr>
      <vt:lpstr>Conclusion Part</vt:lpstr>
      <vt:lpstr>Conclustion Part</vt:lpstr>
      <vt:lpstr>Conclusion Part</vt:lpstr>
      <vt:lpstr>	On the other hand, there are numerous companies and governmental bodies in different developing countries which have built solar powered water pumps. Along with using the local sourced equipment, regions have also built clean water resources for the people around those regions. However, this assignment has pointed out that enhancing the transportation facilities are highly necessary. Along with this, medical emergencies are also to be considered while designing and implementing the water requirements of the regions. </vt:lpstr>
      <vt:lpstr>	Another challenge of the poor and disadvantages portion of the society is sustainable energy resources. Sustainable power resources such as solar power, wind power and hydro power have been capable of improving the quality of lives of these people. This assignment has pointed out that technology is the only way out of poverty as it helps to provide them with education and other facilities for their overall development. </vt:lpstr>
      <vt:lpstr>Conclustion Part</vt:lpstr>
      <vt:lpstr>Conclusion Part</vt:lpstr>
      <vt:lpstr>	Due to this reason, it is required for the companies and other stakeholders to provide essential support and assistance to these people. These people have to be educated regarding the aspect that technology can reduce the expenses and improve the quality of goods and services provided. </vt:lpstr>
      <vt:lpstr>PowerPoint 演示文稿</vt:lpstr>
      <vt:lpstr>PowerPoint 演示文稿</vt:lpstr>
      <vt:lpstr>Diary Part</vt:lpstr>
      <vt:lpstr>Steven: Researched on the topic of tools and equipment and how they can actually improve the living conditions and the overall quality of life. The main parts that were researched were, 1.How the clean source of water is probably the most essential thing that everyone needs and how the problem can be solved for those that don’t have a reliable and safe source of water. 1.How the mode of transportation within the country can be very poor and how it can be improved by a good margin without investing much money and resources. 1.How some countries don’t have access to a sustainable source of energy and how investing in them can improve the overall living conditions and produce essential services. 1.How some countries may even lack basic tools that affect the efficiency and productivity of the country. The overall conclusion to this topic with a bit of a Q &amp; A with the other members based on the topic.</vt:lpstr>
      <vt:lpstr>Minjuan Luo: Researched on the topic of Improve Social Influence and find out how technology can make an influence to the social class and social phenomenon. The main parts that were researched including, 1.How technology influenced the rich to set up welfare institutions and did a             great help to the poor. 2.Why the rich can get benefits from donating money nowadays. 3.How the man-made organ was designed and what is the usage of them. 4.What changes may happen if the disabled equip those man-made organs. 5.How the people who are Lack Of Voice seize their opinion and use    technology ,internet to speak for themselves.  6.How China makes good use of technology and figures out a good way to execute poverty alleviation. The overall conclusion to this topic with a bit of a Q &amp; A with the other members based on the topic.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creator>BOSSPPT 2017-2018</dc:creator>
  <cp:keywords>BOSSPPT顶尖职业文案</cp:keywords>
  <dc:description>BOSSPPT致力于提供高质量，有品质的模板，拒绝垃圾模板！
本模板由bossppt设计师制作或制作师二次制作整理，bossppt为此花费了大量心血。
如果非本店购买，请直接向盗版店进行索赔。
本店淘宝唯一购买网址：https://chinappt.taobao.com</dc:description>
  <dc:subject>BOSSPPT 2017-2018</dc:subject>
  <cp:category>店铺： BOSSPPT顶尖职业文案</cp:category>
  <cp:lastModifiedBy>牧野鹰扬</cp:lastModifiedBy>
  <cp:revision>18</cp:revision>
  <dcterms:created xsi:type="dcterms:W3CDTF">2020-12-09T15:07:00Z</dcterms:created>
  <dcterms:modified xsi:type="dcterms:W3CDTF">2021-01-04T13:56:03Z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